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02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305" y="24185"/>
            <a:ext cx="524351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8081"/>
            <a:ext cx="2375099" cy="32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58" y="775833"/>
            <a:ext cx="3137200" cy="41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553104"/>
            <a:ext cx="4023369" cy="529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9" y="3133833"/>
            <a:ext cx="2368101" cy="356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017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391477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267889"/>
            <a:ext cx="2076450" cy="27908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249555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434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947738"/>
            <a:ext cx="5524500" cy="496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340768"/>
            <a:ext cx="3619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008" y="1597942"/>
            <a:ext cx="3619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797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мой</dc:creator>
  <cp:lastModifiedBy>мой</cp:lastModifiedBy>
  <cp:revision>4</cp:revision>
  <dcterms:created xsi:type="dcterms:W3CDTF">2012-09-13T08:11:58Z</dcterms:created>
  <dcterms:modified xsi:type="dcterms:W3CDTF">2012-09-13T13:21:12Z</dcterms:modified>
</cp:coreProperties>
</file>