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0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53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3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6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4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5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1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1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87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EE96-FAA9-4B84-BC8D-E8C6081C1DC9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0E50-D16A-4295-A172-780A4C4BA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4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Птица - правда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8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0917173205S83016989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5059" y="271849"/>
            <a:ext cx="7414055" cy="564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88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87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654" y="214184"/>
            <a:ext cx="8608541" cy="64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5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5b0f35fc2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849" y="304800"/>
            <a:ext cx="8592065" cy="635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1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b8b0a1ad68f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2464" y="675503"/>
            <a:ext cx="8484973" cy="605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3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louette_des_champs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989" y="329515"/>
            <a:ext cx="8402595" cy="634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7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68798044cf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174" y="181232"/>
            <a:ext cx="7957750" cy="654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6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340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1319" y="387178"/>
            <a:ext cx="8410832" cy="611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0606081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7332" y="806793"/>
            <a:ext cx="3457575" cy="2891996"/>
          </a:xfrm>
          <a:prstGeom prst="rect">
            <a:avLst/>
          </a:prstGeom>
        </p:spPr>
      </p:pic>
      <p:pic>
        <p:nvPicPr>
          <p:cNvPr id="3" name="Рисунок 2" descr="12579_1280x96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29665" y="3756454"/>
            <a:ext cx="4053016" cy="29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7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Птица - правда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Птица - правда</dc:title>
  <dc:creator>RePack by Diakov</dc:creator>
  <cp:lastModifiedBy>RePack by Diakov</cp:lastModifiedBy>
  <cp:revision>1</cp:revision>
  <dcterms:created xsi:type="dcterms:W3CDTF">2016-03-14T17:54:47Z</dcterms:created>
  <dcterms:modified xsi:type="dcterms:W3CDTF">2016-03-14T18:02:37Z</dcterms:modified>
</cp:coreProperties>
</file>