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EE96-FAA9-4B84-BC8D-E8C6081C1DC9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E0E50-D16A-4295-A172-780A4C4BAD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03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EE96-FAA9-4B84-BC8D-E8C6081C1DC9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E0E50-D16A-4295-A172-780A4C4BAD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5532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EE96-FAA9-4B84-BC8D-E8C6081C1DC9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E0E50-D16A-4295-A172-780A4C4BAD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1335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EE96-FAA9-4B84-BC8D-E8C6081C1DC9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E0E50-D16A-4295-A172-780A4C4BAD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765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EE96-FAA9-4B84-BC8D-E8C6081C1DC9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E0E50-D16A-4295-A172-780A4C4BAD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183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EE96-FAA9-4B84-BC8D-E8C6081C1DC9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E0E50-D16A-4295-A172-780A4C4BAD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840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EE96-FAA9-4B84-BC8D-E8C6081C1DC9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E0E50-D16A-4295-A172-780A4C4BAD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38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EE96-FAA9-4B84-BC8D-E8C6081C1DC9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E0E50-D16A-4295-A172-780A4C4BAD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05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EE96-FAA9-4B84-BC8D-E8C6081C1DC9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E0E50-D16A-4295-A172-780A4C4BAD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5711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EE96-FAA9-4B84-BC8D-E8C6081C1DC9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E0E50-D16A-4295-A172-780A4C4BAD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612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EE96-FAA9-4B84-BC8D-E8C6081C1DC9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E0E50-D16A-4295-A172-780A4C4BAD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87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CEE96-FAA9-4B84-BC8D-E8C6081C1DC9}" type="datetimeFigureOut">
              <a:rPr lang="ru-RU" smtClean="0"/>
              <a:t>14.03.2016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E0E50-D16A-4295-A172-780A4C4BAD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645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Птица - правда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9683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70917173205S830169897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45059" y="271849"/>
            <a:ext cx="7414055" cy="5642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887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8879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3654" y="214184"/>
            <a:ext cx="8608541" cy="6425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753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325b0f35fc21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1849" y="304800"/>
            <a:ext cx="8592065" cy="6351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311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6b8b0a1ad68f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2464" y="675503"/>
            <a:ext cx="8484973" cy="6054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731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alouette_des_champs1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5989" y="329515"/>
            <a:ext cx="8402595" cy="6343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971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668798044cf8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0174" y="181232"/>
            <a:ext cx="7957750" cy="6540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362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83403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1319" y="387178"/>
            <a:ext cx="8410832" cy="611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21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_06060817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7332" y="806793"/>
            <a:ext cx="3457575" cy="2891996"/>
          </a:xfrm>
          <a:prstGeom prst="rect">
            <a:avLst/>
          </a:prstGeom>
        </p:spPr>
      </p:pic>
      <p:pic>
        <p:nvPicPr>
          <p:cNvPr id="3" name="Рисунок 2" descr="12579_1280x960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29665" y="3756454"/>
            <a:ext cx="4053016" cy="2965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972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3</Words>
  <Application>Microsoft Office PowerPoint</Application>
  <PresentationFormat>Экран (4:3)</PresentationFormat>
  <Paragraphs>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Птица - правда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Птица - правда</dc:title>
  <dc:creator>RePack by Diakov</dc:creator>
  <cp:lastModifiedBy>RePack by Diakov</cp:lastModifiedBy>
  <cp:revision>1</cp:revision>
  <dcterms:created xsi:type="dcterms:W3CDTF">2016-03-14T17:54:47Z</dcterms:created>
  <dcterms:modified xsi:type="dcterms:W3CDTF">2016-03-14T18:02:37Z</dcterms:modified>
</cp:coreProperties>
</file>