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5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Picture 2" descr="http://img0.liveinternet.ru/images/attach/c/4/82/130/82130926_large_7777.png"/>
          <p:cNvPicPr>
            <a:picLocks noChangeAspect="1" noChangeArrowheads="1"/>
          </p:cNvPicPr>
          <p:nvPr userDrawn="1"/>
        </p:nvPicPr>
        <p:blipFill>
          <a:blip r:embed="rId2">
            <a:lum bright="-9000" contrast="29000"/>
          </a:blip>
          <a:srcRect l="19167" t="12500" r="27499" b="9999"/>
          <a:stretch>
            <a:fillRect/>
          </a:stretch>
        </p:blipFill>
        <p:spPr bwMode="auto">
          <a:xfrm>
            <a:off x="0" y="-142900"/>
            <a:ext cx="9358346" cy="70009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1" y="4406900"/>
            <a:ext cx="578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14611" y="2906713"/>
            <a:ext cx="5780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hyperlink" Target="http://moikompas.ru/img/compas/2008-02-19/pochemychki/32615971.jpg" TargetMode="Externa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714612" y="285728"/>
            <a:ext cx="6143668" cy="6215106"/>
          </a:xfrm>
          <a:prstGeom prst="rect">
            <a:avLst/>
          </a:prstGeom>
          <a:ln/>
          <a:effectLst>
            <a:glow rad="228600">
              <a:schemeClr val="accent3">
                <a:satMod val="175000"/>
                <a:alpha val="40000"/>
              </a:schemeClr>
            </a:glow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42" name="Picture 2" descr="http://img0.liveinternet.ru/images/attach/c/4/82/130/82130926_large_7777.png"/>
          <p:cNvPicPr>
            <a:picLocks noChangeAspect="1" noChangeArrowheads="1"/>
          </p:cNvPicPr>
          <p:nvPr userDrawn="1"/>
        </p:nvPicPr>
        <p:blipFill>
          <a:blip r:embed="rId10">
            <a:lum bright="-12000" contrast="21000"/>
          </a:blip>
          <a:srcRect l="19167" t="12500" r="27499" b="9999"/>
          <a:stretch>
            <a:fillRect/>
          </a:stretch>
        </p:blipFill>
        <p:spPr bwMode="auto">
          <a:xfrm>
            <a:off x="2643174" y="214266"/>
            <a:ext cx="6500826" cy="64294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285728"/>
            <a:ext cx="6157898" cy="1143000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14612" y="1600200"/>
            <a:ext cx="5972188" cy="452596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Picture 5" descr="Картинка 1 из 447">
            <a:hlinkClick r:id="rId11"/>
          </p:cNvPr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42908" y="1778279"/>
            <a:ext cx="3270572" cy="507972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easyengl.ucoz.ru/_ld/194/s49351450.jpg" TargetMode="External"/><Relationship Id="rId2" Type="http://schemas.openxmlformats.org/officeDocument/2006/relationships/hyperlink" Target="http://www.intelkot.ru/pics_import/ArticlesImg/chevostik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71613"/>
            <a:ext cx="7772400" cy="2028838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latin typeface="Propisi" pitchFamily="2" charset="0"/>
              </a:rPr>
              <a:t>Минутки чистописания</a:t>
            </a:r>
            <a:br>
              <a:rPr lang="ru-RU" sz="6600" b="1" dirty="0" smtClean="0">
                <a:solidFill>
                  <a:srgbClr val="C00000"/>
                </a:solidFill>
                <a:latin typeface="Propisi" pitchFamily="2" charset="0"/>
              </a:rPr>
            </a:br>
            <a:r>
              <a:rPr lang="ru-RU" sz="6600" b="1" dirty="0" smtClean="0">
                <a:solidFill>
                  <a:srgbClr val="C00000"/>
                </a:solidFill>
                <a:latin typeface="Propisi" pitchFamily="2" charset="0"/>
              </a:rPr>
              <a:t>3 класс.</a:t>
            </a:r>
            <a:endParaRPr lang="ru-RU" sz="6600" b="1" dirty="0">
              <a:solidFill>
                <a:srgbClr val="C00000"/>
              </a:solidFill>
              <a:latin typeface="Propisi" pitchFamily="2" charset="0"/>
            </a:endParaRPr>
          </a:p>
        </p:txBody>
      </p:sp>
      <p:sp>
        <p:nvSpPr>
          <p:cNvPr id="5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1357290" y="3857628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2400" b="1" i="0" u="none" strike="noStrike" kern="0" normalizeH="0" baseline="0" noProof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Propis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  <a:latin typeface="Propisi" pitchFamily="2" charset="0"/>
              </a:rPr>
              <a:t>Урок 9.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4000" b="1" u="sng" dirty="0" smtClean="0">
                <a:latin typeface="Propisi" pitchFamily="2" charset="0"/>
              </a:rPr>
              <a:t>и </a:t>
            </a:r>
            <a:r>
              <a:rPr lang="ru-RU" sz="4000" b="1" u="sng" dirty="0" err="1" smtClean="0">
                <a:latin typeface="Propisi" pitchFamily="2" charset="0"/>
              </a:rPr>
              <a:t>ц</a:t>
            </a:r>
            <a:r>
              <a:rPr lang="ru-RU" sz="4000" b="1" u="sng" dirty="0" smtClean="0">
                <a:latin typeface="Propisi" pitchFamily="2" charset="0"/>
              </a:rPr>
              <a:t> у /// и </a:t>
            </a:r>
            <a:r>
              <a:rPr lang="ru-RU" sz="4000" b="1" u="sng" dirty="0" err="1" smtClean="0">
                <a:latin typeface="Propisi" pitchFamily="2" charset="0"/>
              </a:rPr>
              <a:t>ц</a:t>
            </a:r>
            <a:r>
              <a:rPr lang="ru-RU" sz="4000" b="1" u="sng" dirty="0" smtClean="0">
                <a:latin typeface="Propisi" pitchFamily="2" charset="0"/>
              </a:rPr>
              <a:t> у///_________</a:t>
            </a:r>
          </a:p>
          <a:p>
            <a:r>
              <a:rPr lang="ru-RU" sz="4000" b="1" u="sng" dirty="0" err="1" smtClean="0">
                <a:latin typeface="Propisi" pitchFamily="2" charset="0"/>
              </a:rPr>
              <a:t>щ</a:t>
            </a:r>
            <a:r>
              <a:rPr lang="ru-RU" sz="4000" b="1" u="sng" dirty="0" smtClean="0">
                <a:latin typeface="Propisi" pitchFamily="2" charset="0"/>
              </a:rPr>
              <a:t> </a:t>
            </a:r>
            <a:r>
              <a:rPr lang="ru-RU" sz="4000" b="1" u="sng" dirty="0" err="1" smtClean="0">
                <a:latin typeface="Propisi" pitchFamily="2" charset="0"/>
              </a:rPr>
              <a:t>ц</a:t>
            </a:r>
            <a:r>
              <a:rPr lang="ru-RU" sz="4000" b="1" u="sng" dirty="0" smtClean="0">
                <a:latin typeface="Propisi" pitchFamily="2" charset="0"/>
              </a:rPr>
              <a:t> у///</a:t>
            </a:r>
            <a:r>
              <a:rPr lang="ru-RU" sz="4000" b="1" u="sng" dirty="0" err="1" smtClean="0">
                <a:latin typeface="Propisi" pitchFamily="2" charset="0"/>
              </a:rPr>
              <a:t>щ</a:t>
            </a:r>
            <a:r>
              <a:rPr lang="ru-RU" sz="4000" b="1" u="sng" dirty="0" smtClean="0">
                <a:latin typeface="Propisi" pitchFamily="2" charset="0"/>
              </a:rPr>
              <a:t> </a:t>
            </a:r>
            <a:r>
              <a:rPr lang="ru-RU" sz="4000" b="1" u="sng" dirty="0" err="1" smtClean="0">
                <a:latin typeface="Propisi" pitchFamily="2" charset="0"/>
              </a:rPr>
              <a:t>ц</a:t>
            </a:r>
            <a:r>
              <a:rPr lang="ru-RU" sz="4000" b="1" u="sng" dirty="0" smtClean="0">
                <a:latin typeface="Propisi" pitchFamily="2" charset="0"/>
              </a:rPr>
              <a:t> </a:t>
            </a:r>
            <a:r>
              <a:rPr lang="ru-RU" sz="4000" b="1" u="sng" dirty="0" err="1" smtClean="0">
                <a:latin typeface="Propisi" pitchFamily="2" charset="0"/>
              </a:rPr>
              <a:t>у</a:t>
            </a:r>
            <a:r>
              <a:rPr lang="ru-RU" sz="4000" b="1" u="sng" dirty="0" smtClean="0">
                <a:latin typeface="Propisi" pitchFamily="2" charset="0"/>
              </a:rPr>
              <a:t> ///________</a:t>
            </a:r>
          </a:p>
          <a:p>
            <a:r>
              <a:rPr lang="ru-RU" sz="4000" b="1" u="sng" dirty="0" smtClean="0">
                <a:latin typeface="Propisi" pitchFamily="2" charset="0"/>
              </a:rPr>
              <a:t>Всякому молодцу ремесло к лицу.</a:t>
            </a:r>
            <a:endParaRPr lang="ru-RU" sz="4000" b="1" u="sng" dirty="0">
              <a:latin typeface="Propis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7030A0"/>
                </a:solidFill>
                <a:latin typeface="Propisi" pitchFamily="2" charset="0"/>
              </a:rPr>
              <a:t>Урок 10</a:t>
            </a:r>
            <a:r>
              <a:rPr lang="ru-RU" b="1" dirty="0" smtClean="0">
                <a:solidFill>
                  <a:srgbClr val="7030A0"/>
                </a:solidFill>
                <a:latin typeface="Propisi" pitchFamily="2" charset="0"/>
              </a:rPr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4000" b="1" u="sng" dirty="0" err="1" smtClean="0">
                <a:latin typeface="Propisi" pitchFamily="2" charset="0"/>
              </a:rPr>
              <a:t>ууу</a:t>
            </a:r>
            <a:r>
              <a:rPr lang="ru-RU" sz="4000" b="1" u="sng" dirty="0" smtClean="0">
                <a:latin typeface="Propisi" pitchFamily="2" charset="0"/>
              </a:rPr>
              <a:t>///</a:t>
            </a:r>
            <a:r>
              <a:rPr lang="ru-RU" sz="4000" b="1" u="sng" dirty="0" err="1" smtClean="0">
                <a:latin typeface="Propisi" pitchFamily="2" charset="0"/>
              </a:rPr>
              <a:t>ддд</a:t>
            </a:r>
            <a:r>
              <a:rPr lang="ru-RU" sz="4000" b="1" u="sng" dirty="0" smtClean="0">
                <a:latin typeface="Propisi" pitchFamily="2" charset="0"/>
              </a:rPr>
              <a:t>///</a:t>
            </a:r>
            <a:r>
              <a:rPr lang="ru-RU" sz="4000" b="1" u="sng" dirty="0" err="1" smtClean="0">
                <a:latin typeface="Propisi" pitchFamily="2" charset="0"/>
              </a:rPr>
              <a:t>ззз</a:t>
            </a:r>
            <a:r>
              <a:rPr lang="ru-RU" sz="4000" b="1" u="sng" dirty="0" smtClean="0">
                <a:latin typeface="Propisi" pitchFamily="2" charset="0"/>
              </a:rPr>
              <a:t>///</a:t>
            </a:r>
            <a:r>
              <a:rPr lang="ru-RU" sz="4000" b="1" u="sng" dirty="0" err="1" smtClean="0">
                <a:latin typeface="Propisi" pitchFamily="2" charset="0"/>
              </a:rPr>
              <a:t>ррр</a:t>
            </a:r>
            <a:r>
              <a:rPr lang="ru-RU" sz="4000" b="1" u="sng" dirty="0" smtClean="0">
                <a:latin typeface="Propisi" pitchFamily="2" charset="0"/>
              </a:rPr>
              <a:t>///</a:t>
            </a:r>
            <a:r>
              <a:rPr lang="ru-RU" sz="4000" b="1" u="sng" dirty="0" err="1" smtClean="0">
                <a:latin typeface="Propisi" pitchFamily="2" charset="0"/>
              </a:rPr>
              <a:t>ффф</a:t>
            </a:r>
            <a:endParaRPr lang="ru-RU" sz="4000" b="1" u="sng" dirty="0" smtClean="0">
              <a:latin typeface="Propisi" pitchFamily="2" charset="0"/>
            </a:endParaRPr>
          </a:p>
          <a:p>
            <a:r>
              <a:rPr lang="ru-RU" sz="4000" b="1" u="sng" dirty="0" err="1" smtClean="0">
                <a:latin typeface="Propisi" pitchFamily="2" charset="0"/>
              </a:rPr>
              <a:t>удзрф</a:t>
            </a:r>
            <a:r>
              <a:rPr lang="ru-RU" sz="4000" b="1" u="sng" dirty="0" smtClean="0">
                <a:latin typeface="Propisi" pitchFamily="2" charset="0"/>
              </a:rPr>
              <a:t>   </a:t>
            </a:r>
            <a:r>
              <a:rPr lang="ru-RU" sz="4000" b="1" u="sng" dirty="0" err="1" smtClean="0">
                <a:latin typeface="Propisi" pitchFamily="2" charset="0"/>
              </a:rPr>
              <a:t>удзрф</a:t>
            </a:r>
            <a:r>
              <a:rPr lang="ru-RU" sz="4000" b="1" u="sng" dirty="0" smtClean="0">
                <a:latin typeface="Propisi" pitchFamily="2" charset="0"/>
              </a:rPr>
              <a:t>   ___________</a:t>
            </a:r>
          </a:p>
          <a:p>
            <a:r>
              <a:rPr lang="ru-RU" sz="4000" b="1" u="sng" smtClean="0">
                <a:latin typeface="Propisi" pitchFamily="2" charset="0"/>
              </a:rPr>
              <a:t>туман </a:t>
            </a:r>
            <a:r>
              <a:rPr lang="ru-RU" sz="4000" b="1" u="sng" dirty="0" smtClean="0">
                <a:latin typeface="Propisi" pitchFamily="2" charset="0"/>
              </a:rPr>
              <a:t>зонт дождь шарф пруд</a:t>
            </a:r>
          </a:p>
          <a:p>
            <a:endParaRPr lang="ru-RU" sz="4000" b="1" u="sng" dirty="0">
              <a:latin typeface="Propis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Propisi" pitchFamily="2" charset="0"/>
              </a:rPr>
              <a:t>Урок 11.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i="1" u="sng" dirty="0" smtClean="0">
                <a:latin typeface="Propisi" pitchFamily="2" charset="0"/>
              </a:rPr>
              <a:t>б </a:t>
            </a:r>
            <a:r>
              <a:rPr lang="ru-RU" sz="4000" b="1" i="1" u="sng" dirty="0" err="1" smtClean="0">
                <a:latin typeface="Propisi" pitchFamily="2" charset="0"/>
              </a:rPr>
              <a:t>б</a:t>
            </a:r>
            <a:r>
              <a:rPr lang="ru-RU" sz="4000" b="1" i="1" u="sng" dirty="0" smtClean="0">
                <a:latin typeface="Propisi" pitchFamily="2" charset="0"/>
              </a:rPr>
              <a:t> </a:t>
            </a:r>
            <a:r>
              <a:rPr lang="ru-RU" sz="4000" b="1" i="1" u="sng" dirty="0" err="1" smtClean="0">
                <a:latin typeface="Propisi" pitchFamily="2" charset="0"/>
              </a:rPr>
              <a:t>б</a:t>
            </a:r>
            <a:r>
              <a:rPr lang="ru-RU" sz="4000" b="1" i="1" u="sng" dirty="0" smtClean="0">
                <a:latin typeface="Propisi" pitchFamily="2" charset="0"/>
              </a:rPr>
              <a:t>    в </a:t>
            </a:r>
            <a:r>
              <a:rPr lang="ru-RU" sz="4000" b="1" i="1" u="sng" dirty="0" err="1" smtClean="0">
                <a:latin typeface="Propisi" pitchFamily="2" charset="0"/>
              </a:rPr>
              <a:t>в</a:t>
            </a:r>
            <a:r>
              <a:rPr lang="ru-RU" sz="4000" b="1" i="1" u="sng" dirty="0" smtClean="0">
                <a:latin typeface="Propisi" pitchFamily="2" charset="0"/>
              </a:rPr>
              <a:t> </a:t>
            </a:r>
            <a:r>
              <a:rPr lang="ru-RU" sz="4000" b="1" i="1" u="sng" dirty="0" err="1" smtClean="0">
                <a:latin typeface="Propisi" pitchFamily="2" charset="0"/>
              </a:rPr>
              <a:t>в</a:t>
            </a:r>
            <a:r>
              <a:rPr lang="ru-RU" sz="4000" b="1" i="1" u="sng" dirty="0" smtClean="0">
                <a:latin typeface="Propisi" pitchFamily="2" charset="0"/>
              </a:rPr>
              <a:t>    ___________</a:t>
            </a:r>
          </a:p>
          <a:p>
            <a:r>
              <a:rPr lang="ru-RU" sz="4000" b="1" i="1" u="sng" dirty="0" err="1" smtClean="0">
                <a:latin typeface="Propisi" pitchFamily="2" charset="0"/>
              </a:rPr>
              <a:t>бв</a:t>
            </a:r>
            <a:r>
              <a:rPr lang="ru-RU" sz="4000" b="1" i="1" u="sng" dirty="0" smtClean="0">
                <a:latin typeface="Propisi" pitchFamily="2" charset="0"/>
              </a:rPr>
              <a:t>    </a:t>
            </a:r>
            <a:r>
              <a:rPr lang="ru-RU" sz="4000" b="1" i="1" u="sng" dirty="0" err="1" smtClean="0">
                <a:latin typeface="Propisi" pitchFamily="2" charset="0"/>
              </a:rPr>
              <a:t>бв</a:t>
            </a:r>
            <a:r>
              <a:rPr lang="ru-RU" sz="4000" b="1" i="1" u="sng" dirty="0" smtClean="0">
                <a:latin typeface="Propisi" pitchFamily="2" charset="0"/>
              </a:rPr>
              <a:t>   </a:t>
            </a:r>
            <a:r>
              <a:rPr lang="ru-RU" sz="4000" b="1" i="1" u="sng" dirty="0" err="1" smtClean="0">
                <a:latin typeface="Propisi" pitchFamily="2" charset="0"/>
              </a:rPr>
              <a:t>вб</a:t>
            </a:r>
            <a:r>
              <a:rPr lang="ru-RU" sz="4000" b="1" i="1" u="sng" dirty="0" smtClean="0">
                <a:latin typeface="Propisi" pitchFamily="2" charset="0"/>
              </a:rPr>
              <a:t>   </a:t>
            </a:r>
            <a:r>
              <a:rPr lang="ru-RU" sz="4000" b="1" i="1" u="sng" dirty="0" err="1" smtClean="0">
                <a:latin typeface="Propisi" pitchFamily="2" charset="0"/>
              </a:rPr>
              <a:t>вб</a:t>
            </a:r>
            <a:r>
              <a:rPr lang="ru-RU" sz="4000" b="1" i="1" u="sng" dirty="0" smtClean="0">
                <a:latin typeface="Propisi" pitchFamily="2" charset="0"/>
              </a:rPr>
              <a:t>                   _</a:t>
            </a:r>
          </a:p>
          <a:p>
            <a:r>
              <a:rPr lang="ru-RU" sz="4000" b="1" i="1" u="sng" dirty="0" smtClean="0">
                <a:latin typeface="Propisi" pitchFamily="2" charset="0"/>
              </a:rPr>
              <a:t>обвести   обвязать  вбить      _  вбежать   баскетбол             _</a:t>
            </a:r>
            <a:endParaRPr lang="ru-RU" sz="4000" b="1" i="1" u="sng" dirty="0">
              <a:latin typeface="Propisi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  <a:latin typeface="Propisi" pitchFamily="2" charset="0"/>
              </a:rPr>
              <a:t>Урок 12.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i="1" u="sng" dirty="0" err="1" smtClean="0">
                <a:latin typeface="Propisi" pitchFamily="2" charset="0"/>
              </a:rPr>
              <a:t>удзрф</a:t>
            </a:r>
            <a:r>
              <a:rPr lang="ru-RU" sz="4000" b="1" i="1" u="sng" dirty="0" smtClean="0">
                <a:latin typeface="Propisi" pitchFamily="2" charset="0"/>
              </a:rPr>
              <a:t>// </a:t>
            </a:r>
            <a:r>
              <a:rPr lang="ru-RU" sz="4000" b="1" i="1" u="sng" dirty="0" err="1" smtClean="0">
                <a:latin typeface="Propisi" pitchFamily="2" charset="0"/>
              </a:rPr>
              <a:t>дв</a:t>
            </a:r>
            <a:r>
              <a:rPr lang="ru-RU" sz="4000" b="1" i="1" u="sng" dirty="0" smtClean="0">
                <a:latin typeface="Propisi" pitchFamily="2" charset="0"/>
              </a:rPr>
              <a:t> </a:t>
            </a:r>
            <a:r>
              <a:rPr lang="ru-RU" sz="4000" b="1" i="1" u="sng" dirty="0" err="1" smtClean="0">
                <a:latin typeface="Propisi" pitchFamily="2" charset="0"/>
              </a:rPr>
              <a:t>зв</a:t>
            </a:r>
            <a:r>
              <a:rPr lang="ru-RU" sz="4000" b="1" i="1" u="sng" dirty="0" smtClean="0">
                <a:latin typeface="Propisi" pitchFamily="2" charset="0"/>
              </a:rPr>
              <a:t> </a:t>
            </a:r>
            <a:r>
              <a:rPr lang="ru-RU" sz="4000" b="1" i="1" u="sng" dirty="0" err="1" smtClean="0">
                <a:latin typeface="Propisi" pitchFamily="2" charset="0"/>
              </a:rPr>
              <a:t>рб</a:t>
            </a:r>
            <a:r>
              <a:rPr lang="ru-RU" sz="4000" b="1" i="1" u="sng" dirty="0" smtClean="0">
                <a:latin typeface="Propisi" pitchFamily="2" charset="0"/>
              </a:rPr>
              <a:t>// </a:t>
            </a:r>
            <a:r>
              <a:rPr lang="ru-RU" sz="4000" b="1" i="1" u="sng" dirty="0" err="1" smtClean="0">
                <a:latin typeface="Propisi" pitchFamily="2" charset="0"/>
              </a:rPr>
              <a:t>бу</a:t>
            </a:r>
            <a:r>
              <a:rPr lang="ru-RU" sz="4000" b="1" i="1" u="sng" dirty="0" smtClean="0">
                <a:latin typeface="Propisi" pitchFamily="2" charset="0"/>
              </a:rPr>
              <a:t> </a:t>
            </a:r>
            <a:r>
              <a:rPr lang="ru-RU" sz="4000" b="1" i="1" u="sng" dirty="0" err="1" smtClean="0">
                <a:latin typeface="Propisi" pitchFamily="2" charset="0"/>
              </a:rPr>
              <a:t>вз</a:t>
            </a:r>
            <a:r>
              <a:rPr lang="ru-RU" sz="4000" b="1" i="1" u="sng" dirty="0" smtClean="0">
                <a:latin typeface="Propisi" pitchFamily="2" charset="0"/>
              </a:rPr>
              <a:t> </a:t>
            </a:r>
            <a:r>
              <a:rPr lang="ru-RU" sz="4000" b="1" i="1" u="sng" dirty="0" err="1" smtClean="0">
                <a:latin typeface="Propisi" pitchFamily="2" charset="0"/>
              </a:rPr>
              <a:t>вр</a:t>
            </a:r>
            <a:r>
              <a:rPr lang="ru-RU" sz="4000" b="1" i="1" u="sng" dirty="0" smtClean="0">
                <a:latin typeface="Propisi" pitchFamily="2" charset="0"/>
              </a:rPr>
              <a:t>//</a:t>
            </a:r>
          </a:p>
          <a:p>
            <a:r>
              <a:rPr lang="ru-RU" sz="4000" b="1" i="1" u="sng" dirty="0" smtClean="0">
                <a:latin typeface="Propisi" pitchFamily="2" charset="0"/>
              </a:rPr>
              <a:t>движение звание время бумага  </a:t>
            </a:r>
          </a:p>
          <a:p>
            <a:r>
              <a:rPr lang="ru-RU" sz="4000" b="1" i="1" u="sng" dirty="0" smtClean="0">
                <a:latin typeface="Propisi" pitchFamily="2" charset="0"/>
              </a:rPr>
              <a:t>Подберезовик, боровик- грибы. </a:t>
            </a:r>
          </a:p>
          <a:p>
            <a:endParaRPr lang="ru-RU" sz="4000" b="1" i="1" dirty="0" smtClean="0">
              <a:latin typeface="Propisi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Propisi" pitchFamily="2" charset="0"/>
              </a:rPr>
              <a:t>Урок 13.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i="1" u="sng" dirty="0" smtClean="0">
                <a:latin typeface="Propisi" pitchFamily="2" charset="0"/>
              </a:rPr>
              <a:t>П П   П П                         _</a:t>
            </a:r>
          </a:p>
          <a:p>
            <a:r>
              <a:rPr lang="ru-RU" sz="4000" b="1" i="1" u="sng" dirty="0" smtClean="0">
                <a:latin typeface="Propisi" pitchFamily="2" charset="0"/>
              </a:rPr>
              <a:t>Правда в огне не горит и в воде не тонет.                            _</a:t>
            </a:r>
          </a:p>
          <a:p>
            <a:r>
              <a:rPr lang="ru-RU" sz="4000" b="1" i="1" u="sng" dirty="0" smtClean="0">
                <a:latin typeface="Propisi" pitchFamily="2" charset="0"/>
              </a:rPr>
              <a:t>Песня народа далеко </a:t>
            </a:r>
            <a:r>
              <a:rPr lang="ru-RU" sz="4000" b="1" i="1" u="sng" dirty="0" err="1" smtClean="0">
                <a:latin typeface="Propisi" pitchFamily="2" charset="0"/>
              </a:rPr>
              <a:t>слышна._</a:t>
            </a:r>
            <a:endParaRPr lang="ru-RU" sz="4000" b="1" i="1" u="sng" dirty="0">
              <a:latin typeface="Propisi" pitchFamily="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Propisi" pitchFamily="2" charset="0"/>
              </a:rPr>
              <a:t>Урок 14.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i="1" u="sng" dirty="0" err="1" smtClean="0">
                <a:latin typeface="Propisi" pitchFamily="2" charset="0"/>
              </a:rPr>
              <a:t>ппп</a:t>
            </a:r>
            <a:r>
              <a:rPr lang="ru-RU" sz="4000" b="1" i="1" u="sng" dirty="0" smtClean="0">
                <a:latin typeface="Propisi" pitchFamily="2" charset="0"/>
              </a:rPr>
              <a:t>   </a:t>
            </a:r>
            <a:r>
              <a:rPr lang="ru-RU" sz="4000" b="1" i="1" u="sng" dirty="0" err="1" smtClean="0">
                <a:latin typeface="Propisi" pitchFamily="2" charset="0"/>
              </a:rPr>
              <a:t>ппп</a:t>
            </a:r>
            <a:r>
              <a:rPr lang="ru-RU" sz="4000" b="1" i="1" u="sng" dirty="0" smtClean="0">
                <a:latin typeface="Propisi" pitchFamily="2" charset="0"/>
              </a:rPr>
              <a:t>                           _</a:t>
            </a:r>
          </a:p>
          <a:p>
            <a:r>
              <a:rPr lang="ru-RU" sz="4000" b="1" i="1" u="sng" dirty="0" smtClean="0">
                <a:latin typeface="Propisi" pitchFamily="2" charset="0"/>
              </a:rPr>
              <a:t>понедельник пятница </a:t>
            </a:r>
            <a:r>
              <a:rPr lang="ru-RU" sz="4000" b="1" i="1" u="sng" dirty="0" err="1" smtClean="0">
                <a:latin typeface="Propisi" pitchFamily="2" charset="0"/>
              </a:rPr>
              <a:t>почта__</a:t>
            </a:r>
            <a:r>
              <a:rPr lang="ru-RU" sz="4000" b="1" i="1" u="sng" dirty="0" smtClean="0">
                <a:latin typeface="Propisi" pitchFamily="2" charset="0"/>
              </a:rPr>
              <a:t> путь победа парад планета __ правило                          ___</a:t>
            </a:r>
            <a:endParaRPr lang="ru-RU" sz="4000" b="1" i="1" u="sng" dirty="0">
              <a:latin typeface="Propisi" pitchFamily="2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Propisi" pitchFamily="2" charset="0"/>
              </a:rPr>
              <a:t>Урок 15.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000" b="1" i="1" u="sng" dirty="0" err="1" smtClean="0">
                <a:latin typeface="Propisi" pitchFamily="2" charset="0"/>
              </a:rPr>
              <a:t>пе</a:t>
            </a:r>
            <a:r>
              <a:rPr lang="ru-RU" sz="4000" b="1" i="1" u="sng" dirty="0" smtClean="0">
                <a:latin typeface="Propisi" pitchFamily="2" charset="0"/>
              </a:rPr>
              <a:t> по па </a:t>
            </a:r>
            <a:r>
              <a:rPr lang="ru-RU" sz="4000" b="1" i="1" u="sng" dirty="0" err="1" smtClean="0">
                <a:latin typeface="Propisi" pitchFamily="2" charset="0"/>
              </a:rPr>
              <a:t>пл</a:t>
            </a:r>
            <a:r>
              <a:rPr lang="ru-RU" sz="4000" b="1" i="1" u="sng" dirty="0" smtClean="0">
                <a:latin typeface="Propisi" pitchFamily="2" charset="0"/>
              </a:rPr>
              <a:t> од еж аз </a:t>
            </a:r>
            <a:r>
              <a:rPr lang="ru-RU" sz="4000" b="1" i="1" u="sng" dirty="0" err="1" smtClean="0">
                <a:latin typeface="Propisi" pitchFamily="2" charset="0"/>
              </a:rPr>
              <a:t>дз</a:t>
            </a:r>
            <a:r>
              <a:rPr lang="ru-RU" sz="4000" b="1" i="1" u="sng" dirty="0" smtClean="0">
                <a:latin typeface="Propisi" pitchFamily="2" charset="0"/>
              </a:rPr>
              <a:t> </a:t>
            </a:r>
            <a:r>
              <a:rPr lang="ru-RU" sz="4000" b="1" i="1" u="sng" dirty="0" err="1" smtClean="0">
                <a:latin typeface="Propisi" pitchFamily="2" charset="0"/>
              </a:rPr>
              <a:t>ех</a:t>
            </a:r>
            <a:r>
              <a:rPr lang="ru-RU" sz="4000" b="1" i="1" u="sng" dirty="0" smtClean="0">
                <a:latin typeface="Propisi" pitchFamily="2" charset="0"/>
              </a:rPr>
              <a:t> </a:t>
            </a:r>
            <a:r>
              <a:rPr lang="ru-RU" sz="4000" b="1" i="1" u="sng" dirty="0" err="1" smtClean="0">
                <a:latin typeface="Propisi" pitchFamily="2" charset="0"/>
              </a:rPr>
              <a:t>зе</a:t>
            </a:r>
            <a:r>
              <a:rPr lang="ru-RU" sz="4000" b="1" i="1" u="sng" dirty="0" smtClean="0">
                <a:latin typeface="Propisi" pitchFamily="2" charset="0"/>
              </a:rPr>
              <a:t>  _</a:t>
            </a:r>
          </a:p>
          <a:p>
            <a:r>
              <a:rPr lang="ru-RU" sz="4000" b="1" i="1" u="sng" dirty="0" smtClean="0">
                <a:latin typeface="Propisi" pitchFamily="2" charset="0"/>
              </a:rPr>
              <a:t>Пешеход, пешеход!               _</a:t>
            </a:r>
          </a:p>
          <a:p>
            <a:r>
              <a:rPr lang="ru-RU" sz="4000" b="1" i="1" u="sng" dirty="0" smtClean="0">
                <a:latin typeface="Propisi" pitchFamily="2" charset="0"/>
              </a:rPr>
              <a:t>Помни ты про переход,        _</a:t>
            </a:r>
          </a:p>
          <a:p>
            <a:r>
              <a:rPr lang="ru-RU" sz="4000" b="1" i="1" u="sng" dirty="0" smtClean="0">
                <a:latin typeface="Propisi" pitchFamily="2" charset="0"/>
              </a:rPr>
              <a:t>Подземный, наземный,          _</a:t>
            </a:r>
          </a:p>
          <a:p>
            <a:r>
              <a:rPr lang="ru-RU" sz="4000" b="1" i="1" u="sng" dirty="0" smtClean="0">
                <a:latin typeface="Propisi" pitchFamily="2" charset="0"/>
              </a:rPr>
              <a:t>Похожий на зебру.               _</a:t>
            </a:r>
            <a:endParaRPr lang="ru-RU" sz="4000" b="1" i="1" u="sng" dirty="0">
              <a:latin typeface="Propisi" pitchFamily="2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Propisi" pitchFamily="2" charset="0"/>
              </a:rPr>
              <a:t>Урок 16.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i="1" u="sng" dirty="0" smtClean="0">
                <a:latin typeface="Propisi" pitchFamily="2" charset="0"/>
              </a:rPr>
              <a:t>УУУ   У/У/У/                         _</a:t>
            </a:r>
          </a:p>
          <a:p>
            <a:r>
              <a:rPr lang="ru-RU" sz="4000" b="1" i="1" u="sng" dirty="0" smtClean="0">
                <a:latin typeface="Propisi" pitchFamily="2" charset="0"/>
              </a:rPr>
              <a:t>У  </a:t>
            </a:r>
            <a:r>
              <a:rPr lang="ru-RU" sz="4000" b="1" i="1" u="sng" dirty="0" err="1" smtClean="0">
                <a:latin typeface="Propisi" pitchFamily="2" charset="0"/>
              </a:rPr>
              <a:t>Ул</a:t>
            </a:r>
            <a:r>
              <a:rPr lang="ru-RU" sz="4000" b="1" i="1" u="sng" dirty="0" smtClean="0">
                <a:latin typeface="Propisi" pitchFamily="2" charset="0"/>
              </a:rPr>
              <a:t>  </a:t>
            </a:r>
            <a:r>
              <a:rPr lang="ru-RU" sz="4000" b="1" i="1" u="sng" dirty="0" err="1" smtClean="0">
                <a:latin typeface="Propisi" pitchFamily="2" charset="0"/>
              </a:rPr>
              <a:t>Уч</a:t>
            </a:r>
            <a:r>
              <a:rPr lang="ru-RU" sz="4000" b="1" i="1" u="sng" dirty="0" smtClean="0">
                <a:latin typeface="Propisi" pitchFamily="2" charset="0"/>
              </a:rPr>
              <a:t>  </a:t>
            </a:r>
            <a:r>
              <a:rPr lang="ru-RU" sz="4000" b="1" i="1" u="sng" dirty="0" err="1" smtClean="0">
                <a:latin typeface="Propisi" pitchFamily="2" charset="0"/>
              </a:rPr>
              <a:t>Ук</a:t>
            </a:r>
            <a:r>
              <a:rPr lang="ru-RU" sz="4000" b="1" i="1" u="sng" dirty="0" smtClean="0">
                <a:latin typeface="Propisi" pitchFamily="2" charset="0"/>
              </a:rPr>
              <a:t>  </a:t>
            </a:r>
            <a:r>
              <a:rPr lang="ru-RU" sz="4000" b="1" i="1" u="sng" dirty="0" err="1" smtClean="0">
                <a:latin typeface="Propisi" pitchFamily="2" charset="0"/>
              </a:rPr>
              <a:t>Ув</a:t>
            </a:r>
            <a:r>
              <a:rPr lang="ru-RU" sz="4000" b="1" i="1" u="sng" dirty="0" smtClean="0">
                <a:latin typeface="Propisi" pitchFamily="2" charset="0"/>
              </a:rPr>
              <a:t>  Ур               _</a:t>
            </a:r>
          </a:p>
          <a:p>
            <a:r>
              <a:rPr lang="ru-RU" sz="4000" b="1" i="1" u="sng" dirty="0" smtClean="0">
                <a:latin typeface="Propisi" pitchFamily="2" charset="0"/>
              </a:rPr>
              <a:t>Ученье- лучшее богатство.     _</a:t>
            </a:r>
          </a:p>
          <a:p>
            <a:r>
              <a:rPr lang="ru-RU" sz="4000" b="1" i="1" u="sng" dirty="0" smtClean="0">
                <a:latin typeface="Propisi" pitchFamily="2" charset="0"/>
              </a:rPr>
              <a:t>Уменье везде найдет примененье.</a:t>
            </a:r>
            <a:endParaRPr lang="ru-RU" sz="4000" b="1" i="1" u="sng" dirty="0">
              <a:latin typeface="Propisi" pitchFamily="2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Propisi" pitchFamily="2" charset="0"/>
              </a:rPr>
              <a:t>Урок 17.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i="1" u="sng" dirty="0" err="1" smtClean="0">
                <a:latin typeface="Propisi" pitchFamily="2" charset="0"/>
              </a:rPr>
              <a:t>ууу</a:t>
            </a:r>
            <a:r>
              <a:rPr lang="ru-RU" sz="4000" b="1" i="1" u="sng" dirty="0" smtClean="0">
                <a:latin typeface="Propisi" pitchFamily="2" charset="0"/>
              </a:rPr>
              <a:t>   у  </a:t>
            </a:r>
            <a:r>
              <a:rPr lang="ru-RU" sz="4000" b="1" i="1" u="sng" dirty="0" err="1" smtClean="0">
                <a:latin typeface="Propisi" pitchFamily="2" charset="0"/>
              </a:rPr>
              <a:t>у</a:t>
            </a:r>
            <a:r>
              <a:rPr lang="ru-RU" sz="4000" b="1" i="1" u="sng" dirty="0" smtClean="0">
                <a:latin typeface="Propisi" pitchFamily="2" charset="0"/>
              </a:rPr>
              <a:t>  </a:t>
            </a:r>
            <a:r>
              <a:rPr lang="ru-RU" sz="4000" b="1" i="1" u="sng" dirty="0" err="1" smtClean="0">
                <a:latin typeface="Propisi" pitchFamily="2" charset="0"/>
              </a:rPr>
              <a:t>у</a:t>
            </a:r>
            <a:r>
              <a:rPr lang="ru-RU" sz="4000" b="1" i="1" u="sng" dirty="0" smtClean="0">
                <a:latin typeface="Propisi" pitchFamily="2" charset="0"/>
              </a:rPr>
              <a:t>                         _</a:t>
            </a:r>
          </a:p>
          <a:p>
            <a:r>
              <a:rPr lang="ru-RU" sz="4000" b="1" i="1" u="sng" dirty="0" err="1" smtClean="0">
                <a:latin typeface="Propisi" pitchFamily="2" charset="0"/>
              </a:rPr>
              <a:t>уч</a:t>
            </a:r>
            <a:r>
              <a:rPr lang="ru-RU" sz="4000" b="1" i="1" u="sng" dirty="0" smtClean="0">
                <a:latin typeface="Propisi" pitchFamily="2" charset="0"/>
              </a:rPr>
              <a:t>  </a:t>
            </a:r>
            <a:r>
              <a:rPr lang="ru-RU" sz="4000" b="1" i="1" u="sng" dirty="0" err="1" smtClean="0">
                <a:latin typeface="Propisi" pitchFamily="2" charset="0"/>
              </a:rPr>
              <a:t>ул</a:t>
            </a:r>
            <a:r>
              <a:rPr lang="ru-RU" sz="4000" b="1" i="1" u="sng" dirty="0" smtClean="0">
                <a:latin typeface="Propisi" pitchFamily="2" charset="0"/>
              </a:rPr>
              <a:t>  </a:t>
            </a:r>
            <a:r>
              <a:rPr lang="ru-RU" sz="4000" b="1" i="1" u="sng" dirty="0" err="1" smtClean="0">
                <a:latin typeface="Propisi" pitchFamily="2" charset="0"/>
              </a:rPr>
              <a:t>ук</a:t>
            </a:r>
            <a:r>
              <a:rPr lang="ru-RU" sz="4000" b="1" i="1" u="sng" dirty="0" smtClean="0">
                <a:latin typeface="Propisi" pitchFamily="2" charset="0"/>
              </a:rPr>
              <a:t>  </a:t>
            </a:r>
            <a:r>
              <a:rPr lang="ru-RU" sz="4000" b="1" i="1" u="sng" dirty="0" err="1" smtClean="0">
                <a:latin typeface="Propisi" pitchFamily="2" charset="0"/>
              </a:rPr>
              <a:t>ув</a:t>
            </a:r>
            <a:r>
              <a:rPr lang="ru-RU" sz="4000" b="1" i="1" u="sng" dirty="0" smtClean="0">
                <a:latin typeface="Propisi" pitchFamily="2" charset="0"/>
              </a:rPr>
              <a:t>  </a:t>
            </a:r>
            <a:r>
              <a:rPr lang="ru-RU" sz="4000" b="1" i="1" u="sng" dirty="0" err="1" smtClean="0">
                <a:latin typeface="Propisi" pitchFamily="2" charset="0"/>
              </a:rPr>
              <a:t>ур</a:t>
            </a:r>
            <a:r>
              <a:rPr lang="ru-RU" sz="4000" b="1" i="1" u="sng" dirty="0" smtClean="0">
                <a:latin typeface="Propisi" pitchFamily="2" charset="0"/>
              </a:rPr>
              <a:t>                  _</a:t>
            </a:r>
          </a:p>
          <a:p>
            <a:r>
              <a:rPr lang="ru-RU" sz="4000" b="1" i="1" u="sng" dirty="0" smtClean="0">
                <a:latin typeface="Propisi" pitchFamily="2" charset="0"/>
              </a:rPr>
              <a:t>учитель   ученье  ученица      _ учеба  учу  улей  узел  утро    _</a:t>
            </a:r>
            <a:endParaRPr lang="ru-RU" sz="4000" b="1" i="1" u="sng" dirty="0">
              <a:latin typeface="Propisi" pitchFamily="2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Propisi" pitchFamily="2" charset="0"/>
              </a:rPr>
              <a:t>Урок 18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u="sng" dirty="0" err="1" smtClean="0">
                <a:latin typeface="Propisi" pitchFamily="2" charset="0"/>
              </a:rPr>
              <a:t>Ккк</a:t>
            </a:r>
            <a:r>
              <a:rPr lang="ru-RU" b="1" i="1" u="sng" dirty="0" smtClean="0">
                <a:latin typeface="Propisi" pitchFamily="2" charset="0"/>
              </a:rPr>
              <a:t>  </a:t>
            </a:r>
            <a:r>
              <a:rPr lang="ru-RU" b="1" i="1" u="sng" dirty="0" err="1" smtClean="0">
                <a:latin typeface="Propisi" pitchFamily="2" charset="0"/>
              </a:rPr>
              <a:t>Ккк</a:t>
            </a:r>
            <a:r>
              <a:rPr lang="ru-RU" b="1" i="1" u="sng" dirty="0" smtClean="0">
                <a:latin typeface="Propisi" pitchFamily="2" charset="0"/>
              </a:rPr>
              <a:t> _____________________</a:t>
            </a:r>
          </a:p>
          <a:p>
            <a:r>
              <a:rPr lang="ru-RU" b="1" i="1" u="sng" dirty="0" smtClean="0">
                <a:latin typeface="Propisi" pitchFamily="2" charset="0"/>
              </a:rPr>
              <a:t>Ко  </a:t>
            </a:r>
            <a:r>
              <a:rPr lang="ru-RU" b="1" i="1" u="sng" dirty="0" err="1" smtClean="0">
                <a:latin typeface="Propisi" pitchFamily="2" charset="0"/>
              </a:rPr>
              <a:t>ко</a:t>
            </a:r>
            <a:r>
              <a:rPr lang="ru-RU" b="1" i="1" u="sng" dirty="0" smtClean="0">
                <a:latin typeface="Propisi" pitchFamily="2" charset="0"/>
              </a:rPr>
              <a:t>  </a:t>
            </a:r>
            <a:r>
              <a:rPr lang="ru-RU" b="1" i="1" u="sng" dirty="0" err="1" smtClean="0">
                <a:latin typeface="Propisi" pitchFamily="2" charset="0"/>
              </a:rPr>
              <a:t>Ку</a:t>
            </a:r>
            <a:r>
              <a:rPr lang="ru-RU" b="1" i="1" u="sng" dirty="0" smtClean="0">
                <a:latin typeface="Propisi" pitchFamily="2" charset="0"/>
              </a:rPr>
              <a:t>  </a:t>
            </a:r>
            <a:r>
              <a:rPr lang="ru-RU" b="1" i="1" u="sng" dirty="0" err="1" smtClean="0">
                <a:latin typeface="Propisi" pitchFamily="2" charset="0"/>
              </a:rPr>
              <a:t>ку_Ка</a:t>
            </a:r>
            <a:r>
              <a:rPr lang="ru-RU" b="1" i="1" u="sng" dirty="0" smtClean="0">
                <a:latin typeface="Propisi" pitchFamily="2" charset="0"/>
              </a:rPr>
              <a:t>  </a:t>
            </a:r>
            <a:r>
              <a:rPr lang="ru-RU" b="1" i="1" u="sng" dirty="0" err="1" smtClean="0">
                <a:latin typeface="Propisi" pitchFamily="2" charset="0"/>
              </a:rPr>
              <a:t>ка</a:t>
            </a:r>
            <a:r>
              <a:rPr lang="ru-RU" b="1" i="1" u="sng" dirty="0" smtClean="0">
                <a:latin typeface="Propisi" pitchFamily="2" charset="0"/>
              </a:rPr>
              <a:t>  Ки  </a:t>
            </a:r>
            <a:r>
              <a:rPr lang="ru-RU" b="1" i="1" u="sng" dirty="0" err="1" smtClean="0">
                <a:latin typeface="Propisi" pitchFamily="2" charset="0"/>
              </a:rPr>
              <a:t>ки</a:t>
            </a:r>
            <a:r>
              <a:rPr lang="ru-RU" b="1" i="1" u="sng" dirty="0" smtClean="0">
                <a:latin typeface="Propisi" pitchFamily="2" charset="0"/>
              </a:rPr>
              <a:t>  </a:t>
            </a:r>
            <a:r>
              <a:rPr lang="ru-RU" b="1" i="1" u="sng" dirty="0" err="1" smtClean="0">
                <a:latin typeface="Propisi" pitchFamily="2" charset="0"/>
              </a:rPr>
              <a:t>Ке</a:t>
            </a:r>
            <a:r>
              <a:rPr lang="ru-RU" b="1" i="1" u="sng" dirty="0" smtClean="0">
                <a:latin typeface="Propisi" pitchFamily="2" charset="0"/>
              </a:rPr>
              <a:t>  </a:t>
            </a:r>
            <a:r>
              <a:rPr lang="ru-RU" b="1" i="1" u="sng" dirty="0" err="1" smtClean="0">
                <a:latin typeface="Propisi" pitchFamily="2" charset="0"/>
              </a:rPr>
              <a:t>ке__</a:t>
            </a:r>
            <a:r>
              <a:rPr lang="ru-RU" b="1" i="1" u="sng" dirty="0" smtClean="0">
                <a:latin typeface="Propisi" pitchFamily="2" charset="0"/>
              </a:rPr>
              <a:t>  </a:t>
            </a:r>
          </a:p>
          <a:p>
            <a:r>
              <a:rPr lang="ru-RU" b="1" i="1" u="sng" dirty="0" smtClean="0">
                <a:latin typeface="Propisi" pitchFamily="2" charset="0"/>
              </a:rPr>
              <a:t>Картофель  капуста  класс  кросс ___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428604"/>
            <a:ext cx="6157898" cy="100012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  <a:latin typeface="Propisi" pitchFamily="2" charset="0"/>
              </a:rPr>
              <a:t>Урок 1.</a:t>
            </a:r>
            <a:endParaRPr lang="ru-RU" sz="5400" b="1" dirty="0">
              <a:solidFill>
                <a:srgbClr val="7030A0"/>
              </a:solidFill>
              <a:latin typeface="Propisi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14612" y="1600200"/>
            <a:ext cx="5972188" cy="4757758"/>
          </a:xfrm>
        </p:spPr>
        <p:txBody>
          <a:bodyPr/>
          <a:lstStyle/>
          <a:p>
            <a:endParaRPr lang="ru-RU" b="1" u="sng" dirty="0" smtClean="0">
              <a:latin typeface="Propisi" pitchFamily="2" charset="0"/>
            </a:endParaRPr>
          </a:p>
          <a:p>
            <a:r>
              <a:rPr lang="ru-RU" sz="3600" b="1" u="sng" dirty="0" smtClean="0">
                <a:latin typeface="Propisi" pitchFamily="2" charset="0"/>
              </a:rPr>
              <a:t>…</a:t>
            </a:r>
            <a:r>
              <a:rPr lang="ru-RU" sz="3600" b="1" u="sng" dirty="0" err="1" smtClean="0">
                <a:latin typeface="Propisi" pitchFamily="2" charset="0"/>
              </a:rPr>
              <a:t>ооо</a:t>
            </a:r>
            <a:r>
              <a:rPr lang="ru-RU" sz="3600" b="1" u="sng" dirty="0" smtClean="0">
                <a:latin typeface="Propisi" pitchFamily="2" charset="0"/>
              </a:rPr>
              <a:t>…</a:t>
            </a:r>
            <a:r>
              <a:rPr lang="ru-RU" sz="3600" b="1" u="sng" dirty="0" err="1" smtClean="0">
                <a:latin typeface="Propisi" pitchFamily="2" charset="0"/>
              </a:rPr>
              <a:t>ааа</a:t>
            </a:r>
            <a:r>
              <a:rPr lang="ru-RU" sz="3600" b="1" u="sng" dirty="0" smtClean="0">
                <a:latin typeface="Propisi" pitchFamily="2" charset="0"/>
              </a:rPr>
              <a:t>…________________</a:t>
            </a:r>
          </a:p>
          <a:p>
            <a:r>
              <a:rPr lang="ru-RU" sz="3600" b="1" u="sng" dirty="0" err="1" smtClean="0">
                <a:latin typeface="Propisi" pitchFamily="2" charset="0"/>
              </a:rPr>
              <a:t>оа</a:t>
            </a:r>
            <a:r>
              <a:rPr lang="ru-RU" sz="3600" b="1" u="sng" dirty="0" smtClean="0">
                <a:latin typeface="Propisi" pitchFamily="2" charset="0"/>
              </a:rPr>
              <a:t>    </a:t>
            </a:r>
            <a:r>
              <a:rPr lang="ru-RU" sz="3600" b="1" u="sng" dirty="0" err="1" smtClean="0">
                <a:latin typeface="Propisi" pitchFamily="2" charset="0"/>
              </a:rPr>
              <a:t>оа</a:t>
            </a:r>
            <a:r>
              <a:rPr lang="ru-RU" sz="3600" b="1" u="sng" dirty="0" smtClean="0">
                <a:latin typeface="Propisi" pitchFamily="2" charset="0"/>
              </a:rPr>
              <a:t>    </a:t>
            </a:r>
            <a:r>
              <a:rPr lang="ru-RU" sz="3600" b="1" u="sng" dirty="0" err="1" smtClean="0">
                <a:latin typeface="Propisi" pitchFamily="2" charset="0"/>
              </a:rPr>
              <a:t>оа_______________</a:t>
            </a:r>
            <a:endParaRPr lang="ru-RU" sz="3600" b="1" u="sng" dirty="0" smtClean="0">
              <a:latin typeface="Propisi" pitchFamily="2" charset="0"/>
            </a:endParaRPr>
          </a:p>
          <a:p>
            <a:r>
              <a:rPr lang="ru-RU" sz="3600" b="1" u="sng" dirty="0" smtClean="0">
                <a:latin typeface="Propisi" pitchFamily="2" charset="0"/>
              </a:rPr>
              <a:t> окно  школа  народ  полка  тропа</a:t>
            </a:r>
            <a:r>
              <a:rPr lang="ru-RU" b="1" u="sng" dirty="0" smtClean="0">
                <a:latin typeface="Propisi" pitchFamily="2" charset="0"/>
              </a:rPr>
              <a:t>                                            </a:t>
            </a:r>
            <a:endParaRPr lang="ru-RU" b="1" u="sng" dirty="0">
              <a:latin typeface="Propis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Propisi" pitchFamily="2" charset="0"/>
              </a:rPr>
              <a:t>Урок 19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u="sng" dirty="0" err="1" smtClean="0">
                <a:latin typeface="Propisi" pitchFamily="2" charset="0"/>
              </a:rPr>
              <a:t>Яя</a:t>
            </a:r>
            <a:r>
              <a:rPr lang="ru-RU" b="1" i="1" u="sng" dirty="0" smtClean="0">
                <a:latin typeface="Propisi" pitchFamily="2" charset="0"/>
              </a:rPr>
              <a:t>  </a:t>
            </a:r>
            <a:r>
              <a:rPr lang="ru-RU" b="1" i="1" u="sng" dirty="0" err="1" smtClean="0">
                <a:latin typeface="Propisi" pitchFamily="2" charset="0"/>
              </a:rPr>
              <a:t>Яя_</a:t>
            </a:r>
            <a:endParaRPr lang="ru-RU" b="1" i="1" u="sng" dirty="0" smtClean="0">
              <a:latin typeface="Propisi" pitchFamily="2" charset="0"/>
            </a:endParaRPr>
          </a:p>
          <a:p>
            <a:r>
              <a:rPr lang="ru-RU" b="1" i="1" u="sng" dirty="0" smtClean="0">
                <a:latin typeface="Propisi" pitchFamily="2" charset="0"/>
              </a:rPr>
              <a:t>Ял  ля  Ям  мя  Ян  </a:t>
            </a:r>
            <a:r>
              <a:rPr lang="ru-RU" b="1" i="1" u="sng" dirty="0" err="1" smtClean="0">
                <a:latin typeface="Propisi" pitchFamily="2" charset="0"/>
              </a:rPr>
              <a:t>ня</a:t>
            </a:r>
            <a:r>
              <a:rPr lang="ru-RU" b="1" i="1" u="sng" dirty="0" smtClean="0">
                <a:latin typeface="Propisi" pitchFamily="2" charset="0"/>
              </a:rPr>
              <a:t>  </a:t>
            </a:r>
            <a:r>
              <a:rPr lang="ru-RU" b="1" i="1" u="sng" dirty="0" err="1" smtClean="0">
                <a:latin typeface="Propisi" pitchFamily="2" charset="0"/>
              </a:rPr>
              <a:t>Яб</a:t>
            </a:r>
            <a:r>
              <a:rPr lang="ru-RU" b="1" i="1" u="sng" dirty="0" smtClean="0">
                <a:latin typeface="Propisi" pitchFamily="2" charset="0"/>
              </a:rPr>
              <a:t>  </a:t>
            </a:r>
            <a:r>
              <a:rPr lang="ru-RU" b="1" i="1" u="sng" dirty="0" err="1" smtClean="0">
                <a:latin typeface="Propisi" pitchFamily="2" charset="0"/>
              </a:rPr>
              <a:t>бя</a:t>
            </a:r>
            <a:r>
              <a:rPr lang="ru-RU" b="1" i="1" u="sng" dirty="0" smtClean="0">
                <a:latin typeface="Propisi" pitchFamily="2" charset="0"/>
              </a:rPr>
              <a:t>  </a:t>
            </a:r>
            <a:r>
              <a:rPr lang="ru-RU" b="1" i="1" u="sng" dirty="0" err="1" smtClean="0">
                <a:latin typeface="Propisi" pitchFamily="2" charset="0"/>
              </a:rPr>
              <a:t>Яг</a:t>
            </a:r>
            <a:r>
              <a:rPr lang="ru-RU" b="1" i="1" u="sng" dirty="0" smtClean="0">
                <a:latin typeface="Propisi" pitchFamily="2" charset="0"/>
              </a:rPr>
              <a:t>  </a:t>
            </a:r>
            <a:r>
              <a:rPr lang="ru-RU" b="1" i="1" u="sng" dirty="0" err="1" smtClean="0">
                <a:latin typeface="Propisi" pitchFamily="2" charset="0"/>
              </a:rPr>
              <a:t>гя_</a:t>
            </a:r>
            <a:endParaRPr lang="ru-RU" b="1" i="1" u="sng" dirty="0" smtClean="0">
              <a:latin typeface="Propisi" pitchFamily="2" charset="0"/>
            </a:endParaRPr>
          </a:p>
          <a:p>
            <a:r>
              <a:rPr lang="ru-RU" b="1" i="1" u="sng" dirty="0" smtClean="0">
                <a:latin typeface="Propisi" pitchFamily="2" charset="0"/>
              </a:rPr>
              <a:t>Ягода  яблоня  яблоко  ребята  экология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Propisi" pitchFamily="2" charset="0"/>
              </a:rPr>
              <a:t>Урок 20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u="sng" dirty="0" err="1" smtClean="0">
                <a:latin typeface="Propisi" pitchFamily="2" charset="0"/>
              </a:rPr>
              <a:t>Хх</a:t>
            </a:r>
            <a:r>
              <a:rPr lang="ru-RU" b="1" i="1" u="sng" dirty="0" smtClean="0">
                <a:latin typeface="Propisi" pitchFamily="2" charset="0"/>
              </a:rPr>
              <a:t>  </a:t>
            </a:r>
            <a:r>
              <a:rPr lang="ru-RU" b="1" i="1" u="sng" dirty="0" err="1" smtClean="0">
                <a:latin typeface="Propisi" pitchFamily="2" charset="0"/>
              </a:rPr>
              <a:t>Хх_</a:t>
            </a:r>
            <a:endParaRPr lang="ru-RU" b="1" i="1" u="sng" dirty="0" smtClean="0">
              <a:latin typeface="Propisi" pitchFamily="2" charset="0"/>
            </a:endParaRPr>
          </a:p>
          <a:p>
            <a:r>
              <a:rPr lang="ru-RU" b="1" i="1" u="sng" dirty="0" smtClean="0">
                <a:latin typeface="Propisi" pitchFamily="2" charset="0"/>
              </a:rPr>
              <a:t>Ха  ах Хо  ох  </a:t>
            </a:r>
            <a:r>
              <a:rPr lang="ru-RU" b="1" i="1" u="sng" dirty="0" err="1" smtClean="0">
                <a:latin typeface="Propisi" pitchFamily="2" charset="0"/>
              </a:rPr>
              <a:t>Хи</a:t>
            </a:r>
            <a:r>
              <a:rPr lang="ru-RU" b="1" i="1" u="sng" dirty="0" smtClean="0">
                <a:latin typeface="Propisi" pitchFamily="2" charset="0"/>
              </a:rPr>
              <a:t>  их  </a:t>
            </a:r>
            <a:r>
              <a:rPr lang="ru-RU" b="1" i="1" u="sng" dirty="0" err="1" smtClean="0">
                <a:latin typeface="Propisi" pitchFamily="2" charset="0"/>
              </a:rPr>
              <a:t>Хе</a:t>
            </a:r>
            <a:r>
              <a:rPr lang="ru-RU" b="1" i="1" u="sng" dirty="0" smtClean="0">
                <a:latin typeface="Propisi" pitchFamily="2" charset="0"/>
              </a:rPr>
              <a:t>  </a:t>
            </a:r>
            <a:r>
              <a:rPr lang="ru-RU" b="1" i="1" u="sng" dirty="0" err="1" smtClean="0">
                <a:latin typeface="Propisi" pitchFamily="2" charset="0"/>
              </a:rPr>
              <a:t>ех</a:t>
            </a:r>
            <a:r>
              <a:rPr lang="ru-RU" b="1" i="1" u="sng" dirty="0" smtClean="0">
                <a:latin typeface="Propisi" pitchFamily="2" charset="0"/>
              </a:rPr>
              <a:t>  </a:t>
            </a:r>
            <a:r>
              <a:rPr lang="ru-RU" b="1" i="1" u="sng" dirty="0" err="1" smtClean="0">
                <a:latin typeface="Propisi" pitchFamily="2" charset="0"/>
              </a:rPr>
              <a:t>Ху</a:t>
            </a:r>
            <a:r>
              <a:rPr lang="ru-RU" b="1" i="1" u="sng" dirty="0" smtClean="0">
                <a:latin typeface="Propisi" pitchFamily="2" charset="0"/>
              </a:rPr>
              <a:t> ух</a:t>
            </a:r>
          </a:p>
          <a:p>
            <a:r>
              <a:rPr lang="ru-RU" b="1" i="1" u="sng" dirty="0" smtClean="0">
                <a:latin typeface="Propisi" pitchFamily="2" charset="0"/>
              </a:rPr>
              <a:t>Хорошо   халва  хворост  хозяйство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Интернет-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86050" y="1571612"/>
            <a:ext cx="5972188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hlinkClick r:id="rId2"/>
              </a:rPr>
              <a:t>http://www.intelkot.ru/pics_import/ArticlesImg/chevostik.jpg</a:t>
            </a:r>
            <a:r>
              <a:rPr lang="ru-RU" sz="2400" smtClean="0"/>
              <a:t> - Чевостик</a:t>
            </a:r>
            <a:r>
              <a:rPr lang="ru-RU" sz="2400" dirty="0" smtClean="0"/>
              <a:t> </a:t>
            </a:r>
          </a:p>
          <a:p>
            <a:endParaRPr lang="ru-RU" sz="2400" dirty="0" smtClean="0"/>
          </a:p>
          <a:p>
            <a:pPr>
              <a:buNone/>
            </a:pPr>
            <a:endParaRPr lang="ru-RU" sz="2400" dirty="0" smtClean="0">
              <a:hlinkClick r:id="rId3"/>
            </a:endParaRPr>
          </a:p>
          <a:p>
            <a:r>
              <a:rPr lang="en-US" sz="2400" dirty="0" smtClean="0">
                <a:hlinkClick r:id="rId3"/>
              </a:rPr>
              <a:t>http://easyengl.ucoz.ru/_ld/194/s49351450.jpg</a:t>
            </a:r>
            <a:r>
              <a:rPr lang="ru-RU" sz="2400" dirty="0" smtClean="0"/>
              <a:t> -шаблон презентации с </a:t>
            </a:r>
            <a:r>
              <a:rPr lang="ru-RU" sz="2400" dirty="0" err="1" smtClean="0"/>
              <a:t>Чевостиком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428604"/>
            <a:ext cx="6157898" cy="100012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  <a:latin typeface="Propisi" pitchFamily="2" charset="0"/>
              </a:rPr>
              <a:t>Урок 2.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600" b="1" u="sng" dirty="0" smtClean="0">
              <a:latin typeface="Propisi" pitchFamily="2" charset="0"/>
            </a:endParaRPr>
          </a:p>
          <a:p>
            <a:r>
              <a:rPr lang="ru-RU" sz="3600" b="1" u="sng" dirty="0" smtClean="0">
                <a:latin typeface="Propisi" pitchFamily="2" charset="0"/>
              </a:rPr>
              <a:t>…//…//…//________________</a:t>
            </a:r>
          </a:p>
          <a:p>
            <a:r>
              <a:rPr lang="ru-RU" sz="3600" b="1" u="sng" dirty="0" smtClean="0">
                <a:latin typeface="Propisi" pitchFamily="2" charset="0"/>
              </a:rPr>
              <a:t>…и…</a:t>
            </a:r>
            <a:r>
              <a:rPr lang="ru-RU" sz="3600" b="1" u="sng" dirty="0" err="1" smtClean="0">
                <a:latin typeface="Propisi" pitchFamily="2" charset="0"/>
              </a:rPr>
              <a:t>ии</a:t>
            </a:r>
            <a:r>
              <a:rPr lang="ru-RU" sz="3600" b="1" u="sng" dirty="0" smtClean="0">
                <a:latin typeface="Propisi" pitchFamily="2" charset="0"/>
              </a:rPr>
              <a:t>…</a:t>
            </a:r>
            <a:r>
              <a:rPr lang="ru-RU" sz="3600" b="1" u="sng" dirty="0" err="1" smtClean="0">
                <a:latin typeface="Propisi" pitchFamily="2" charset="0"/>
              </a:rPr>
              <a:t>иии</a:t>
            </a:r>
            <a:r>
              <a:rPr lang="ru-RU" sz="3600" b="1" u="sng" dirty="0" smtClean="0">
                <a:latin typeface="Propisi" pitchFamily="2" charset="0"/>
              </a:rPr>
              <a:t>…_______________</a:t>
            </a:r>
          </a:p>
          <a:p>
            <a:r>
              <a:rPr lang="ru-RU" sz="3600" b="1" u="sng" dirty="0" smtClean="0">
                <a:latin typeface="Propisi" pitchFamily="2" charset="0"/>
              </a:rPr>
              <a:t>книга   линейка   ирисы   </a:t>
            </a:r>
            <a:r>
              <a:rPr lang="ru-RU" sz="3600" b="1" u="sng" dirty="0" err="1" smtClean="0">
                <a:latin typeface="Propisi" pitchFamily="2" charset="0"/>
              </a:rPr>
              <a:t>синий__</a:t>
            </a:r>
            <a:r>
              <a:rPr lang="ru-RU" sz="3600" b="1" u="sng" dirty="0" smtClean="0">
                <a:latin typeface="Propisi" pitchFamily="2" charset="0"/>
              </a:rPr>
              <a:t>   </a:t>
            </a:r>
          </a:p>
          <a:p>
            <a:endParaRPr lang="ru-RU" sz="3600" b="1" u="sng" dirty="0" smtClean="0">
              <a:latin typeface="Propisi" pitchFamily="2" charset="0"/>
            </a:endParaRPr>
          </a:p>
          <a:p>
            <a:endParaRPr lang="ru-RU" sz="3600" b="1" u="sng" dirty="0" smtClean="0">
              <a:latin typeface="Propisi" pitchFamily="2" charset="0"/>
            </a:endParaRPr>
          </a:p>
          <a:p>
            <a:endParaRPr lang="ru-RU" sz="3600" b="1" u="sng" dirty="0">
              <a:latin typeface="Propis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  <a:latin typeface="Propisi" pitchFamily="2" charset="0"/>
              </a:rPr>
              <a:t>Урок 3.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600" b="1" u="sng" dirty="0" smtClean="0">
              <a:latin typeface="Propisi" pitchFamily="2" charset="0"/>
            </a:endParaRPr>
          </a:p>
          <a:p>
            <a:r>
              <a:rPr lang="ru-RU" sz="3600" b="1" u="sng" dirty="0" smtClean="0">
                <a:latin typeface="Propisi" pitchFamily="2" charset="0"/>
              </a:rPr>
              <a:t>…///…///…________________</a:t>
            </a:r>
          </a:p>
          <a:p>
            <a:r>
              <a:rPr lang="ru-RU" sz="3600" b="1" u="sng" dirty="0" err="1" smtClean="0">
                <a:latin typeface="Propisi" pitchFamily="2" charset="0"/>
              </a:rPr>
              <a:t>ш</a:t>
            </a:r>
            <a:r>
              <a:rPr lang="ru-RU" sz="3600" b="1" u="sng" dirty="0" smtClean="0">
                <a:latin typeface="Propisi" pitchFamily="2" charset="0"/>
              </a:rPr>
              <a:t>   </a:t>
            </a:r>
            <a:r>
              <a:rPr lang="ru-RU" sz="3600" b="1" u="sng" dirty="0" err="1" smtClean="0">
                <a:latin typeface="Propisi" pitchFamily="2" charset="0"/>
              </a:rPr>
              <a:t>шш</a:t>
            </a:r>
            <a:r>
              <a:rPr lang="ru-RU" sz="3600" b="1" u="sng" dirty="0" smtClean="0">
                <a:latin typeface="Propisi" pitchFamily="2" charset="0"/>
              </a:rPr>
              <a:t>   </a:t>
            </a:r>
            <a:r>
              <a:rPr lang="ru-RU" sz="3600" b="1" u="sng" dirty="0" err="1" smtClean="0">
                <a:latin typeface="Propisi" pitchFamily="2" charset="0"/>
              </a:rPr>
              <a:t>шшш______________</a:t>
            </a:r>
            <a:endParaRPr lang="ru-RU" sz="3600" b="1" u="sng" dirty="0" smtClean="0">
              <a:latin typeface="Propisi" pitchFamily="2" charset="0"/>
            </a:endParaRPr>
          </a:p>
          <a:p>
            <a:r>
              <a:rPr lang="ru-RU" sz="3600" b="1" u="sng" dirty="0" smtClean="0">
                <a:latin typeface="Propisi" pitchFamily="2" charset="0"/>
              </a:rPr>
              <a:t>шипы   шишка   шапка   </a:t>
            </a:r>
            <a:r>
              <a:rPr lang="ru-RU" sz="3600" b="1" u="sng" dirty="0" err="1" smtClean="0">
                <a:latin typeface="Propisi" pitchFamily="2" charset="0"/>
              </a:rPr>
              <a:t>шайба__</a:t>
            </a:r>
            <a:endParaRPr lang="ru-RU" sz="3600" b="1" u="sng" dirty="0" smtClean="0">
              <a:latin typeface="Propisi" pitchFamily="2" charset="0"/>
            </a:endParaRPr>
          </a:p>
          <a:p>
            <a:endParaRPr lang="ru-RU" sz="3600" b="1" u="sng" dirty="0">
              <a:latin typeface="Propis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428604"/>
            <a:ext cx="6157898" cy="100012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  <a:latin typeface="Propisi" pitchFamily="2" charset="0"/>
              </a:rPr>
              <a:t>Урок 4.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3600" b="1" u="sng" dirty="0" smtClean="0">
                <a:latin typeface="Propisi" pitchFamily="2" charset="0"/>
              </a:rPr>
              <a:t>и // </a:t>
            </a:r>
            <a:r>
              <a:rPr lang="ru-RU" sz="3600" b="1" u="sng" dirty="0" err="1" smtClean="0">
                <a:latin typeface="Propisi" pitchFamily="2" charset="0"/>
              </a:rPr>
              <a:t>ц</a:t>
            </a:r>
            <a:r>
              <a:rPr lang="ru-RU" sz="3600" b="1" u="sng" dirty="0" smtClean="0">
                <a:latin typeface="Propisi" pitchFamily="2" charset="0"/>
              </a:rPr>
              <a:t>  //  </a:t>
            </a:r>
            <a:r>
              <a:rPr lang="ru-RU" sz="3600" b="1" u="sng" dirty="0" err="1" smtClean="0">
                <a:latin typeface="Propisi" pitchFamily="2" charset="0"/>
              </a:rPr>
              <a:t>и</a:t>
            </a:r>
            <a:r>
              <a:rPr lang="ru-RU" sz="3600" b="1" u="sng" dirty="0" smtClean="0">
                <a:latin typeface="Propisi" pitchFamily="2" charset="0"/>
              </a:rPr>
              <a:t>  //  </a:t>
            </a:r>
            <a:r>
              <a:rPr lang="ru-RU" sz="3600" b="1" u="sng" dirty="0" err="1" smtClean="0">
                <a:latin typeface="Propisi" pitchFamily="2" charset="0"/>
              </a:rPr>
              <a:t>ц___________</a:t>
            </a:r>
            <a:endParaRPr lang="ru-RU" sz="3600" b="1" u="sng" dirty="0" smtClean="0">
              <a:latin typeface="Propisi" pitchFamily="2" charset="0"/>
            </a:endParaRPr>
          </a:p>
          <a:p>
            <a:r>
              <a:rPr lang="ru-RU" sz="3600" b="1" u="sng" dirty="0" err="1" smtClean="0">
                <a:latin typeface="Propisi" pitchFamily="2" charset="0"/>
              </a:rPr>
              <a:t>ци</a:t>
            </a:r>
            <a:r>
              <a:rPr lang="ru-RU" sz="3600" b="1" u="sng" dirty="0" smtClean="0">
                <a:latin typeface="Propisi" pitchFamily="2" charset="0"/>
              </a:rPr>
              <a:t>   </a:t>
            </a:r>
            <a:r>
              <a:rPr lang="ru-RU" sz="3600" b="1" u="sng" dirty="0" err="1" smtClean="0">
                <a:latin typeface="Propisi" pitchFamily="2" charset="0"/>
              </a:rPr>
              <a:t>цы</a:t>
            </a:r>
            <a:r>
              <a:rPr lang="ru-RU" sz="3600" b="1" u="sng" dirty="0" smtClean="0">
                <a:latin typeface="Propisi" pitchFamily="2" charset="0"/>
              </a:rPr>
              <a:t>   </a:t>
            </a:r>
            <a:r>
              <a:rPr lang="ru-RU" sz="3600" b="1" u="sng" dirty="0" err="1" smtClean="0">
                <a:latin typeface="Propisi" pitchFamily="2" charset="0"/>
              </a:rPr>
              <a:t>ци</a:t>
            </a:r>
            <a:r>
              <a:rPr lang="ru-RU" sz="3600" b="1" u="sng" dirty="0" smtClean="0">
                <a:latin typeface="Propisi" pitchFamily="2" charset="0"/>
              </a:rPr>
              <a:t>   </a:t>
            </a:r>
            <a:r>
              <a:rPr lang="ru-RU" sz="3600" b="1" u="sng" dirty="0" err="1" smtClean="0">
                <a:latin typeface="Propisi" pitchFamily="2" charset="0"/>
              </a:rPr>
              <a:t>цы</a:t>
            </a:r>
            <a:r>
              <a:rPr lang="ru-RU" sz="3600" b="1" u="sng" dirty="0" smtClean="0">
                <a:latin typeface="Propisi" pitchFamily="2" charset="0"/>
              </a:rPr>
              <a:t>  ___________</a:t>
            </a:r>
          </a:p>
          <a:p>
            <a:r>
              <a:rPr lang="ru-RU" sz="3600" b="1" u="sng" dirty="0" smtClean="0">
                <a:latin typeface="Propisi" pitchFamily="2" charset="0"/>
              </a:rPr>
              <a:t>Цирк   птицы   цапля   цыган</a:t>
            </a:r>
            <a:endParaRPr lang="ru-RU" sz="3600" b="1" u="sng" dirty="0">
              <a:latin typeface="Propis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  <a:latin typeface="Propisi" pitchFamily="2" charset="0"/>
              </a:rPr>
              <a:t>Урок 5.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3600" b="1" u="sng" dirty="0" smtClean="0">
                <a:latin typeface="Propisi" pitchFamily="2" charset="0"/>
              </a:rPr>
              <a:t>и//</a:t>
            </a:r>
            <a:r>
              <a:rPr lang="ru-RU" sz="3600" b="1" u="sng" dirty="0" err="1" smtClean="0">
                <a:latin typeface="Propisi" pitchFamily="2" charset="0"/>
              </a:rPr>
              <a:t>ц</a:t>
            </a:r>
            <a:r>
              <a:rPr lang="ru-RU" sz="3600" b="1" u="sng" dirty="0" smtClean="0">
                <a:latin typeface="Propisi" pitchFamily="2" charset="0"/>
              </a:rPr>
              <a:t>//</a:t>
            </a:r>
            <a:r>
              <a:rPr lang="ru-RU" sz="3600" b="1" u="sng" dirty="0" err="1" smtClean="0">
                <a:latin typeface="Propisi" pitchFamily="2" charset="0"/>
              </a:rPr>
              <a:t>щ</a:t>
            </a:r>
            <a:r>
              <a:rPr lang="ru-RU" sz="3600" b="1" u="sng" dirty="0" smtClean="0">
                <a:latin typeface="Propisi" pitchFamily="2" charset="0"/>
              </a:rPr>
              <a:t>//________________</a:t>
            </a:r>
          </a:p>
          <a:p>
            <a:r>
              <a:rPr lang="ru-RU" sz="3600" b="1" u="sng" dirty="0" err="1" smtClean="0">
                <a:latin typeface="Propisi" pitchFamily="2" charset="0"/>
              </a:rPr>
              <a:t>цы</a:t>
            </a:r>
            <a:r>
              <a:rPr lang="ru-RU" sz="3600" b="1" u="sng" dirty="0" smtClean="0">
                <a:latin typeface="Propisi" pitchFamily="2" charset="0"/>
              </a:rPr>
              <a:t>  </a:t>
            </a:r>
            <a:r>
              <a:rPr lang="ru-RU" sz="3600" b="1" u="sng" dirty="0" err="1" smtClean="0">
                <a:latin typeface="Propisi" pitchFamily="2" charset="0"/>
              </a:rPr>
              <a:t>ци</a:t>
            </a:r>
            <a:r>
              <a:rPr lang="ru-RU" sz="3600" b="1" u="sng" dirty="0" smtClean="0">
                <a:latin typeface="Propisi" pitchFamily="2" charset="0"/>
              </a:rPr>
              <a:t>  </a:t>
            </a:r>
            <a:r>
              <a:rPr lang="ru-RU" sz="3600" b="1" u="sng" dirty="0" err="1" smtClean="0">
                <a:latin typeface="Propisi" pitchFamily="2" charset="0"/>
              </a:rPr>
              <a:t>щи________________</a:t>
            </a:r>
            <a:endParaRPr lang="ru-RU" sz="3600" b="1" u="sng" dirty="0" smtClean="0">
              <a:latin typeface="Propisi" pitchFamily="2" charset="0"/>
            </a:endParaRPr>
          </a:p>
          <a:p>
            <a:r>
              <a:rPr lang="ru-RU" sz="3600" b="1" u="sng" dirty="0" smtClean="0">
                <a:latin typeface="Propisi" pitchFamily="2" charset="0"/>
              </a:rPr>
              <a:t>Щит   щипцы  хищный  мощный </a:t>
            </a:r>
            <a:endParaRPr lang="ru-RU" sz="3600" b="1" u="sng" dirty="0">
              <a:latin typeface="Propis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  <a:latin typeface="Propisi" pitchFamily="2" charset="0"/>
              </a:rPr>
              <a:t>Урок 6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4000" b="1" u="sng" dirty="0" smtClean="0">
                <a:latin typeface="Propisi" pitchFamily="2" charset="0"/>
              </a:rPr>
              <a:t>БВ  ГД  ЖЗ  КЛ  МН  ПР  СТ  ФХ  ЦЧ  ШЩ ____________</a:t>
            </a:r>
          </a:p>
          <a:p>
            <a:r>
              <a:rPr lang="ru-RU" sz="3600" b="1" u="sng" dirty="0" smtClean="0">
                <a:latin typeface="Propisi" pitchFamily="2" charset="0"/>
              </a:rPr>
              <a:t>Дмитрий Борисович </a:t>
            </a:r>
            <a:r>
              <a:rPr lang="ru-RU" sz="3600" b="1" u="sng" dirty="0" err="1" smtClean="0">
                <a:latin typeface="Propisi" pitchFamily="2" charset="0"/>
              </a:rPr>
              <a:t>Кабалевский</a:t>
            </a:r>
            <a:endParaRPr lang="ru-RU" sz="3600" b="1" u="sng" dirty="0">
              <a:latin typeface="Propis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  <a:latin typeface="Propisi" pitchFamily="2" charset="0"/>
              </a:rPr>
              <a:t>Урок 7.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ru-RU" dirty="0" smtClean="0"/>
          </a:p>
          <a:p>
            <a:r>
              <a:rPr lang="ru-RU" sz="4000" b="1" u="sng" dirty="0" smtClean="0">
                <a:latin typeface="Propisi" pitchFamily="2" charset="0"/>
              </a:rPr>
              <a:t>…ОООО…ОООО…____________</a:t>
            </a:r>
          </a:p>
          <a:p>
            <a:r>
              <a:rPr lang="ru-RU" sz="4000" b="1" u="sng" dirty="0" smtClean="0">
                <a:latin typeface="Propisi" pitchFamily="2" charset="0"/>
              </a:rPr>
              <a:t>А Е Ё И Й О У Э Ю Я________</a:t>
            </a:r>
          </a:p>
          <a:p>
            <a:r>
              <a:rPr lang="ru-RU" sz="4000" b="1" u="sng" dirty="0" smtClean="0">
                <a:latin typeface="Propisi" pitchFamily="2" charset="0"/>
              </a:rPr>
              <a:t>И.Левитан и А. Саврасов- художники- пейзажисты.</a:t>
            </a:r>
          </a:p>
          <a:p>
            <a:pPr>
              <a:buNone/>
            </a:pPr>
            <a:endParaRPr lang="ru-RU" sz="4000" b="1" u="sng" dirty="0">
              <a:latin typeface="Propis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  <a:latin typeface="Propisi" pitchFamily="2" charset="0"/>
              </a:rPr>
              <a:t>Урок </a:t>
            </a:r>
            <a:r>
              <a:rPr lang="en-US" sz="5400" b="1" dirty="0" smtClean="0">
                <a:solidFill>
                  <a:srgbClr val="7030A0"/>
                </a:solidFill>
                <a:latin typeface="Propisi" pitchFamily="2" charset="0"/>
              </a:rPr>
              <a:t>8</a:t>
            </a:r>
            <a:r>
              <a:rPr lang="ru-RU" sz="5400" b="1" dirty="0" smtClean="0">
                <a:solidFill>
                  <a:srgbClr val="7030A0"/>
                </a:solidFill>
                <a:latin typeface="Propisi" pitchFamily="2" charset="0"/>
              </a:rPr>
              <a:t>.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sz="4000" b="1" u="sng" dirty="0" smtClean="0">
                <a:latin typeface="Propisi" pitchFamily="2" charset="0"/>
              </a:rPr>
              <a:t>И </a:t>
            </a:r>
            <a:r>
              <a:rPr lang="ru-RU" sz="4000" b="1" u="sng" dirty="0" err="1" smtClean="0">
                <a:latin typeface="Propisi" pitchFamily="2" charset="0"/>
              </a:rPr>
              <a:t>и</a:t>
            </a:r>
            <a:r>
              <a:rPr lang="ru-RU" sz="4000" b="1" u="sng" dirty="0" smtClean="0">
                <a:latin typeface="Propisi" pitchFamily="2" charset="0"/>
              </a:rPr>
              <a:t> Ш </a:t>
            </a:r>
            <a:r>
              <a:rPr lang="ru-RU" sz="4000" b="1" u="sng" dirty="0" err="1" smtClean="0">
                <a:latin typeface="Propisi" pitchFamily="2" charset="0"/>
              </a:rPr>
              <a:t>ш</a:t>
            </a:r>
            <a:r>
              <a:rPr lang="ru-RU" sz="4000" b="1" u="sng" dirty="0" smtClean="0">
                <a:latin typeface="Propisi" pitchFamily="2" charset="0"/>
              </a:rPr>
              <a:t> Л </a:t>
            </a:r>
            <a:r>
              <a:rPr lang="ru-RU" sz="4000" b="1" u="sng" dirty="0" err="1" smtClean="0">
                <a:latin typeface="Propisi" pitchFamily="2" charset="0"/>
              </a:rPr>
              <a:t>л</a:t>
            </a:r>
            <a:r>
              <a:rPr lang="ru-RU" sz="4000" b="1" u="sng" dirty="0" smtClean="0">
                <a:latin typeface="Propisi" pitchFamily="2" charset="0"/>
              </a:rPr>
              <a:t> М </a:t>
            </a:r>
            <a:r>
              <a:rPr lang="ru-RU" sz="4000" b="1" u="sng" dirty="0" err="1" smtClean="0">
                <a:latin typeface="Propisi" pitchFamily="2" charset="0"/>
              </a:rPr>
              <a:t>м</a:t>
            </a:r>
            <a:r>
              <a:rPr lang="ru-RU" sz="4000" b="1" u="sng" dirty="0" smtClean="0">
                <a:latin typeface="Propisi" pitchFamily="2" charset="0"/>
              </a:rPr>
              <a:t> Я </a:t>
            </a:r>
            <a:r>
              <a:rPr lang="ru-RU" sz="4000" b="1" u="sng" dirty="0" err="1" smtClean="0">
                <a:latin typeface="Propisi" pitchFamily="2" charset="0"/>
              </a:rPr>
              <a:t>я</a:t>
            </a:r>
            <a:r>
              <a:rPr lang="ru-RU" sz="4000" b="1" u="sng" dirty="0" smtClean="0">
                <a:latin typeface="Propisi" pitchFamily="2" charset="0"/>
              </a:rPr>
              <a:t> С </a:t>
            </a:r>
            <a:r>
              <a:rPr lang="ru-RU" sz="4000" b="1" u="sng" dirty="0" err="1" smtClean="0">
                <a:latin typeface="Propisi" pitchFamily="2" charset="0"/>
              </a:rPr>
              <a:t>с</a:t>
            </a:r>
            <a:r>
              <a:rPr lang="ru-RU" sz="4000" b="1" u="sng" dirty="0" smtClean="0">
                <a:latin typeface="Propisi" pitchFamily="2" charset="0"/>
              </a:rPr>
              <a:t> О </a:t>
            </a:r>
            <a:r>
              <a:rPr lang="ru-RU" sz="4000" b="1" u="sng" dirty="0" err="1" smtClean="0">
                <a:latin typeface="Propisi" pitchFamily="2" charset="0"/>
              </a:rPr>
              <a:t>о</a:t>
            </a:r>
            <a:r>
              <a:rPr lang="ru-RU" sz="4000" b="1" u="sng" dirty="0" smtClean="0">
                <a:latin typeface="Propisi" pitchFamily="2" charset="0"/>
              </a:rPr>
              <a:t> Ю </a:t>
            </a:r>
            <a:r>
              <a:rPr lang="ru-RU" sz="4000" b="1" u="sng" dirty="0" err="1" smtClean="0">
                <a:latin typeface="Propisi" pitchFamily="2" charset="0"/>
              </a:rPr>
              <a:t>ю</a:t>
            </a:r>
            <a:r>
              <a:rPr lang="ru-RU" sz="4000" b="1" u="sng" dirty="0" smtClean="0">
                <a:latin typeface="Propisi" pitchFamily="2" charset="0"/>
              </a:rPr>
              <a:t> Э </a:t>
            </a:r>
            <a:r>
              <a:rPr lang="ru-RU" sz="4000" b="1" u="sng" dirty="0" err="1" smtClean="0">
                <a:latin typeface="Propisi" pitchFamily="2" charset="0"/>
              </a:rPr>
              <a:t>э</a:t>
            </a:r>
            <a:r>
              <a:rPr lang="ru-RU" sz="4000" b="1" u="sng" dirty="0" smtClean="0">
                <a:latin typeface="Propisi" pitchFamily="2" charset="0"/>
              </a:rPr>
              <a:t> Х </a:t>
            </a:r>
            <a:r>
              <a:rPr lang="ru-RU" sz="4000" b="1" u="sng" dirty="0" err="1" smtClean="0">
                <a:latin typeface="Propisi" pitchFamily="2" charset="0"/>
              </a:rPr>
              <a:t>х</a:t>
            </a:r>
            <a:r>
              <a:rPr lang="ru-RU" sz="4000" b="1" u="sng" dirty="0" smtClean="0">
                <a:latin typeface="Propisi" pitchFamily="2" charset="0"/>
              </a:rPr>
              <a:t> Ж </a:t>
            </a:r>
            <a:r>
              <a:rPr lang="ru-RU" sz="4000" b="1" u="sng" dirty="0" err="1" smtClean="0">
                <a:latin typeface="Propisi" pitchFamily="2" charset="0"/>
              </a:rPr>
              <a:t>ж</a:t>
            </a:r>
            <a:r>
              <a:rPr lang="ru-RU" sz="4000" b="1" u="sng" dirty="0" smtClean="0">
                <a:latin typeface="Propisi" pitchFamily="2" charset="0"/>
              </a:rPr>
              <a:t> К </a:t>
            </a:r>
            <a:r>
              <a:rPr lang="ru-RU" sz="4000" b="1" u="sng" dirty="0" err="1" smtClean="0">
                <a:latin typeface="Propisi" pitchFamily="2" charset="0"/>
              </a:rPr>
              <a:t>к</a:t>
            </a:r>
            <a:r>
              <a:rPr lang="ru-RU" sz="4000" b="1" u="sng" dirty="0" smtClean="0">
                <a:latin typeface="Propisi" pitchFamily="2" charset="0"/>
              </a:rPr>
              <a:t> Н </a:t>
            </a:r>
            <a:r>
              <a:rPr lang="ru-RU" sz="4000" b="1" u="sng" dirty="0" err="1" smtClean="0">
                <a:latin typeface="Propisi" pitchFamily="2" charset="0"/>
              </a:rPr>
              <a:t>н_____</a:t>
            </a:r>
            <a:endParaRPr lang="ru-RU" sz="4000" b="1" u="sng" dirty="0" smtClean="0">
              <a:latin typeface="Propisi" pitchFamily="2" charset="0"/>
            </a:endParaRPr>
          </a:p>
          <a:p>
            <a:r>
              <a:rPr lang="ru-RU" sz="4000" b="1" u="sng" dirty="0" smtClean="0">
                <a:latin typeface="Propisi" pitchFamily="2" charset="0"/>
              </a:rPr>
              <a:t>Самуил Яковлевич </a:t>
            </a:r>
            <a:r>
              <a:rPr lang="ru-RU" sz="4000" b="1" u="sng" dirty="0" err="1" smtClean="0">
                <a:latin typeface="Propisi" pitchFamily="2" charset="0"/>
              </a:rPr>
              <a:t>Маршак___</a:t>
            </a:r>
            <a:endParaRPr lang="en-US" sz="4000" b="1" u="sng" dirty="0" smtClean="0">
              <a:latin typeface="Propisi" pitchFamily="2" charset="0"/>
            </a:endParaRPr>
          </a:p>
          <a:p>
            <a:pPr>
              <a:buNone/>
            </a:pPr>
            <a:r>
              <a:rPr lang="ru-RU" sz="4000" b="1" u="sng" dirty="0" smtClean="0"/>
              <a:t> </a:t>
            </a:r>
            <a:endParaRPr lang="ru-RU" sz="4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3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Тема136</Template>
  <TotalTime>136</TotalTime>
  <Words>447</Words>
  <Application>Microsoft Office PowerPoint</Application>
  <PresentationFormat>Экран (4:3)</PresentationFormat>
  <Paragraphs>98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Propisi</vt:lpstr>
      <vt:lpstr>Тема136</vt:lpstr>
      <vt:lpstr>Минутки чистописания 3 класс.</vt:lpstr>
      <vt:lpstr>Урок 1.</vt:lpstr>
      <vt:lpstr>Урок 2.</vt:lpstr>
      <vt:lpstr>Урок 3.</vt:lpstr>
      <vt:lpstr>Урок 4.</vt:lpstr>
      <vt:lpstr>Урок 5.</vt:lpstr>
      <vt:lpstr>Урок 6</vt:lpstr>
      <vt:lpstr>Урок 7.</vt:lpstr>
      <vt:lpstr>Урок 8.</vt:lpstr>
      <vt:lpstr>Урок 9.</vt:lpstr>
      <vt:lpstr>Урок 10.</vt:lpstr>
      <vt:lpstr>Урок 11.</vt:lpstr>
      <vt:lpstr>Урок 12.</vt:lpstr>
      <vt:lpstr>Урок 13.</vt:lpstr>
      <vt:lpstr>Урок 14.</vt:lpstr>
      <vt:lpstr>Урок 15.</vt:lpstr>
      <vt:lpstr>Урок 16.</vt:lpstr>
      <vt:lpstr>Урок 17.</vt:lpstr>
      <vt:lpstr>Урок 18</vt:lpstr>
      <vt:lpstr>Урок 19</vt:lpstr>
      <vt:lpstr>Урок 20</vt:lpstr>
      <vt:lpstr>Интернет- ресурсы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RePack by Diakov</cp:lastModifiedBy>
  <cp:revision>34</cp:revision>
  <dcterms:modified xsi:type="dcterms:W3CDTF">2016-04-03T11:19:23Z</dcterms:modified>
</cp:coreProperties>
</file>