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038AA-CB47-4936-8221-39DF383514E2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1E6A-4B7F-4B24-9355-FFF3916C1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0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4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9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4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3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1E6A-4B7F-4B24-9355-FFF3916C13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3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26B0-7DC8-42FA-85B8-219C3523178E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860C-8AD9-4DC6-853F-18ABE5D0F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94f9e_d03f89f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100016"/>
            <a:ext cx="2484783" cy="1757984"/>
          </a:xfrm>
          <a:prstGeom prst="rect">
            <a:avLst/>
          </a:prstGeom>
        </p:spPr>
      </p:pic>
      <p:pic>
        <p:nvPicPr>
          <p:cNvPr id="6" name="Рисунок 5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013176"/>
            <a:ext cx="539552" cy="619843"/>
          </a:xfrm>
          <a:prstGeom prst="rect">
            <a:avLst/>
          </a:prstGeom>
        </p:spPr>
      </p:pic>
      <p:pic>
        <p:nvPicPr>
          <p:cNvPr id="7" name="Рисунок 6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484784"/>
            <a:ext cx="539552" cy="619843"/>
          </a:xfrm>
          <a:prstGeom prst="rect">
            <a:avLst/>
          </a:prstGeom>
        </p:spPr>
      </p:pic>
      <p:pic>
        <p:nvPicPr>
          <p:cNvPr id="8" name="Рисунок 7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20688"/>
            <a:ext cx="539552" cy="619843"/>
          </a:xfrm>
          <a:prstGeom prst="rect">
            <a:avLst/>
          </a:prstGeom>
        </p:spPr>
      </p:pic>
      <p:pic>
        <p:nvPicPr>
          <p:cNvPr id="9" name="Рисунок 8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692696"/>
            <a:ext cx="539552" cy="619843"/>
          </a:xfrm>
          <a:prstGeom prst="rect">
            <a:avLst/>
          </a:prstGeom>
        </p:spPr>
      </p:pic>
      <p:pic>
        <p:nvPicPr>
          <p:cNvPr id="10" name="Рисунок 9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88640"/>
            <a:ext cx="539552" cy="619843"/>
          </a:xfrm>
          <a:prstGeom prst="rect">
            <a:avLst/>
          </a:prstGeom>
        </p:spPr>
      </p:pic>
      <p:pic>
        <p:nvPicPr>
          <p:cNvPr id="11" name="Рисунок 10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836712"/>
            <a:ext cx="539552" cy="619843"/>
          </a:xfrm>
          <a:prstGeom prst="rect">
            <a:avLst/>
          </a:prstGeom>
        </p:spPr>
      </p:pic>
      <p:pic>
        <p:nvPicPr>
          <p:cNvPr id="12" name="Рисунок 11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980728"/>
            <a:ext cx="539552" cy="619843"/>
          </a:xfrm>
          <a:prstGeom prst="rect">
            <a:avLst/>
          </a:prstGeom>
        </p:spPr>
      </p:pic>
      <p:pic>
        <p:nvPicPr>
          <p:cNvPr id="13" name="Рисунок 12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1988840"/>
            <a:ext cx="539552" cy="619843"/>
          </a:xfrm>
          <a:prstGeom prst="rect">
            <a:avLst/>
          </a:prstGeom>
        </p:spPr>
      </p:pic>
      <p:pic>
        <p:nvPicPr>
          <p:cNvPr id="14" name="Рисунок 13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1196752"/>
            <a:ext cx="539552" cy="619843"/>
          </a:xfrm>
          <a:prstGeom prst="rect">
            <a:avLst/>
          </a:prstGeom>
        </p:spPr>
      </p:pic>
      <p:pic>
        <p:nvPicPr>
          <p:cNvPr id="15" name="Рисунок 14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6416" y="1772816"/>
            <a:ext cx="539552" cy="619843"/>
          </a:xfrm>
          <a:prstGeom prst="rect">
            <a:avLst/>
          </a:prstGeom>
        </p:spPr>
      </p:pic>
      <p:pic>
        <p:nvPicPr>
          <p:cNvPr id="16" name="Рисунок 15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76872"/>
            <a:ext cx="539552" cy="619843"/>
          </a:xfrm>
          <a:prstGeom prst="rect">
            <a:avLst/>
          </a:prstGeom>
        </p:spPr>
      </p:pic>
      <p:pic>
        <p:nvPicPr>
          <p:cNvPr id="17" name="Рисунок 16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3717032"/>
            <a:ext cx="539552" cy="619843"/>
          </a:xfrm>
          <a:prstGeom prst="rect">
            <a:avLst/>
          </a:prstGeom>
        </p:spPr>
      </p:pic>
      <p:pic>
        <p:nvPicPr>
          <p:cNvPr id="18" name="Рисунок 17" descr="4518658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861048"/>
            <a:ext cx="539552" cy="61984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4856" cy="5486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Рисуем с малышами Новый год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-308"/>
          <a:stretch>
            <a:fillRect/>
          </a:stretch>
        </p:blipFill>
        <p:spPr>
          <a:xfrm>
            <a:off x="4860032" y="286713"/>
            <a:ext cx="4032448" cy="5302527"/>
          </a:xfrm>
          <a:prstGeom prst="rect">
            <a:avLst/>
          </a:prstGeom>
        </p:spPr>
      </p:pic>
      <p:pic>
        <p:nvPicPr>
          <p:cNvPr id="4" name="Рисунок 3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2774"/>
          <a:stretch>
            <a:fillRect/>
          </a:stretch>
        </p:blipFill>
        <p:spPr>
          <a:xfrm>
            <a:off x="4860032" y="260648"/>
            <a:ext cx="3960440" cy="5330461"/>
          </a:xfrm>
          <a:prstGeom prst="rect">
            <a:avLst/>
          </a:prstGeom>
        </p:spPr>
      </p:pic>
      <p:pic>
        <p:nvPicPr>
          <p:cNvPr id="3" name="Рисунок 2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.jpg"/>
          <p:cNvPicPr>
            <a:picLocks noChangeAspect="1"/>
          </p:cNvPicPr>
          <p:nvPr/>
        </p:nvPicPr>
        <p:blipFill>
          <a:blip r:embed="rId3" cstate="print"/>
          <a:srcRect r="1034"/>
          <a:stretch>
            <a:fillRect/>
          </a:stretch>
        </p:blipFill>
        <p:spPr>
          <a:xfrm>
            <a:off x="4862582" y="260648"/>
            <a:ext cx="4029898" cy="5328592"/>
          </a:xfrm>
          <a:prstGeom prst="rect">
            <a:avLst/>
          </a:prstGeom>
        </p:spPr>
      </p:pic>
      <p:pic>
        <p:nvPicPr>
          <p:cNvPr id="3" name="Рисунок 2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3859" r="2535"/>
          <a:stretch>
            <a:fillRect/>
          </a:stretch>
        </p:blipFill>
        <p:spPr>
          <a:xfrm>
            <a:off x="5004048" y="260648"/>
            <a:ext cx="3960440" cy="5242968"/>
          </a:xfrm>
          <a:prstGeom prst="rect">
            <a:avLst/>
          </a:prstGeom>
        </p:spPr>
      </p:pic>
      <p:pic>
        <p:nvPicPr>
          <p:cNvPr id="3" name="Рисунок 2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88024" y="188640"/>
            <a:ext cx="4176464" cy="5470733"/>
          </a:xfrm>
          <a:prstGeom prst="rect">
            <a:avLst/>
          </a:prstGeom>
        </p:spPr>
      </p:pic>
      <p:pic>
        <p:nvPicPr>
          <p:cNvPr id="3" name="Рисунок 2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88024" y="188640"/>
            <a:ext cx="4161126" cy="5445224"/>
          </a:xfrm>
          <a:prstGeom prst="rect">
            <a:avLst/>
          </a:prstGeom>
        </p:spPr>
      </p:pic>
      <p:pic>
        <p:nvPicPr>
          <p:cNvPr id="3" name="Рисунок 2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7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14734" y="188640"/>
            <a:ext cx="4140850" cy="5472608"/>
          </a:xfrm>
          <a:prstGeom prst="rect">
            <a:avLst/>
          </a:prstGeom>
        </p:spPr>
      </p:pic>
      <p:pic>
        <p:nvPicPr>
          <p:cNvPr id="3" name="Рисунок 2" descr="0_94f9e_d03f89f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5728" y="5125848"/>
            <a:ext cx="2448272" cy="173215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</Words>
  <Application>Microsoft Office PowerPoint</Application>
  <PresentationFormat>Экран (4:3)</PresentationFormat>
  <Paragraphs>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Рисуем с малышами Новый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рисовать</dc:title>
  <dc:creator>oxana</dc:creator>
  <cp:lastModifiedBy>RePack by Diakov</cp:lastModifiedBy>
  <cp:revision>9</cp:revision>
  <dcterms:created xsi:type="dcterms:W3CDTF">2011-12-21T17:25:27Z</dcterms:created>
  <dcterms:modified xsi:type="dcterms:W3CDTF">2017-02-08T17:10:59Z</dcterms:modified>
</cp:coreProperties>
</file>