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4089F-6B0C-4707-B1F4-E47C5AC70AEA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7E35-D020-4FC5-874A-8B77363894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327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4089F-6B0C-4707-B1F4-E47C5AC70AEA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7E35-D020-4FC5-874A-8B77363894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22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4089F-6B0C-4707-B1F4-E47C5AC70AEA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7E35-D020-4FC5-874A-8B77363894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38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4089F-6B0C-4707-B1F4-E47C5AC70AEA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7E35-D020-4FC5-874A-8B77363894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059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4089F-6B0C-4707-B1F4-E47C5AC70AEA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7E35-D020-4FC5-874A-8B77363894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03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4089F-6B0C-4707-B1F4-E47C5AC70AEA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7E35-D020-4FC5-874A-8B77363894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584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4089F-6B0C-4707-B1F4-E47C5AC70AEA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7E35-D020-4FC5-874A-8B77363894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082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4089F-6B0C-4707-B1F4-E47C5AC70AEA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7E35-D020-4FC5-874A-8B77363894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702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4089F-6B0C-4707-B1F4-E47C5AC70AEA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7E35-D020-4FC5-874A-8B77363894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906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4089F-6B0C-4707-B1F4-E47C5AC70AEA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7E35-D020-4FC5-874A-8B77363894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139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4089F-6B0C-4707-B1F4-E47C5AC70AEA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F7E35-D020-4FC5-874A-8B77363894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808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4089F-6B0C-4707-B1F4-E47C5AC70AEA}" type="datetimeFigureOut">
              <a:rPr lang="ru-RU" smtClean="0"/>
              <a:t>18.10.2016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F7E35-D020-4FC5-874A-8B77363894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143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РЕФЛЕКСИЯ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520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s00.infourok.ru/images/doc/270/275531/2/hello_html_m7131e0e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00381"/>
            <a:ext cx="8543582" cy="6393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4408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91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fs00.infourok.ru/images/doc/219/6047/3/640/img2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59" y="0"/>
            <a:ext cx="8979244" cy="6734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012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ppt4web.ru/images/1194/29242/640/img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72" y="96194"/>
            <a:ext cx="9015741" cy="6761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3330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svitppt.com.ua/images/20/19581/960/img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577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4735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mypresentation.ru/documents/5988e20a9b17820e901a439902c526cc/img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96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7848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fs00.infourok.ru/images/doc/220/8777/1/img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3729"/>
            <a:ext cx="9144000" cy="6461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0592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42900"/>
            <a:ext cx="7543800" cy="567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2827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</Words>
  <Application>Microsoft Office PowerPoint</Application>
  <PresentationFormat>Экран (4:3)</PresentationFormat>
  <Paragraphs>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РЕФЛЕКСИЯ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РЕФЛЕКСИЯ</dc:title>
  <dc:creator>RePack by Diakov</dc:creator>
  <cp:lastModifiedBy>RePack by Diakov</cp:lastModifiedBy>
  <cp:revision>3</cp:revision>
  <dcterms:created xsi:type="dcterms:W3CDTF">2016-09-11T10:34:43Z</dcterms:created>
  <dcterms:modified xsi:type="dcterms:W3CDTF">2016-10-18T18:18:00Z</dcterms:modified>
</cp:coreProperties>
</file>