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089F-6B0C-4707-B1F4-E47C5AC70AEA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7E35-D020-4FC5-874A-8B7736389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32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089F-6B0C-4707-B1F4-E47C5AC70AEA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7E35-D020-4FC5-874A-8B7736389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2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089F-6B0C-4707-B1F4-E47C5AC70AEA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7E35-D020-4FC5-874A-8B7736389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38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089F-6B0C-4707-B1F4-E47C5AC70AEA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7E35-D020-4FC5-874A-8B7736389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05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089F-6B0C-4707-B1F4-E47C5AC70AEA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7E35-D020-4FC5-874A-8B7736389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03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089F-6B0C-4707-B1F4-E47C5AC70AEA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7E35-D020-4FC5-874A-8B7736389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58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089F-6B0C-4707-B1F4-E47C5AC70AEA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7E35-D020-4FC5-874A-8B7736389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08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089F-6B0C-4707-B1F4-E47C5AC70AEA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7E35-D020-4FC5-874A-8B7736389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70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089F-6B0C-4707-B1F4-E47C5AC70AEA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7E35-D020-4FC5-874A-8B7736389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90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089F-6B0C-4707-B1F4-E47C5AC70AEA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7E35-D020-4FC5-874A-8B7736389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13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089F-6B0C-4707-B1F4-E47C5AC70AEA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7E35-D020-4FC5-874A-8B7736389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80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4089F-6B0C-4707-B1F4-E47C5AC70AEA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F7E35-D020-4FC5-874A-8B7736389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14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52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00.infourok.ru/images/doc/270/275531/2/hello_html_m7131e0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00381"/>
            <a:ext cx="8543582" cy="639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40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1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fs00.infourok.ru/images/doc/219/6047/3/640/img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9" y="0"/>
            <a:ext cx="8979244" cy="673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12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pt4web.ru/images/1194/29242/640/img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72" y="96194"/>
            <a:ext cx="9015741" cy="676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33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vitppt.com.ua/images/20/19581/960/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57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73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5988e20a9b17820e901a439902c526cc/img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848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fs00.infourok.ru/images/doc/220/8777/1/img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729"/>
            <a:ext cx="9144000" cy="6461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592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"/>
            <a:ext cx="7543800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827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РЕФЛЕКСИЯ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РЕФЛЕКСИЯ</dc:title>
  <dc:creator>RePack by Diakov</dc:creator>
  <cp:lastModifiedBy>RePack by Diakov</cp:lastModifiedBy>
  <cp:revision>3</cp:revision>
  <dcterms:created xsi:type="dcterms:W3CDTF">2016-09-11T10:34:43Z</dcterms:created>
  <dcterms:modified xsi:type="dcterms:W3CDTF">2016-10-18T18:18:00Z</dcterms:modified>
</cp:coreProperties>
</file>